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0" r:id="rId2"/>
  </p:sldMasterIdLst>
  <p:notesMasterIdLst>
    <p:notesMasterId r:id="rId39"/>
  </p:notesMasterIdLst>
  <p:handoutMasterIdLst>
    <p:handoutMasterId r:id="rId40"/>
  </p:handoutMasterIdLst>
  <p:sldIdLst>
    <p:sldId id="1365" r:id="rId3"/>
    <p:sldId id="1366" r:id="rId4"/>
    <p:sldId id="1636" r:id="rId5"/>
    <p:sldId id="1486" r:id="rId6"/>
    <p:sldId id="1683" r:id="rId7"/>
    <p:sldId id="1660" r:id="rId8"/>
    <p:sldId id="1638" r:id="rId9"/>
    <p:sldId id="1661" r:id="rId10"/>
    <p:sldId id="1662" r:id="rId11"/>
    <p:sldId id="1663" r:id="rId12"/>
    <p:sldId id="1672" r:id="rId13"/>
    <p:sldId id="1658" r:id="rId14"/>
    <p:sldId id="1644" r:id="rId15"/>
    <p:sldId id="1645" r:id="rId16"/>
    <p:sldId id="1671" r:id="rId17"/>
    <p:sldId id="1670" r:id="rId18"/>
    <p:sldId id="1648" r:id="rId19"/>
    <p:sldId id="1649" r:id="rId20"/>
    <p:sldId id="1659" r:id="rId21"/>
    <p:sldId id="1666" r:id="rId22"/>
    <p:sldId id="1673" r:id="rId23"/>
    <p:sldId id="1681" r:id="rId24"/>
    <p:sldId id="1674" r:id="rId25"/>
    <p:sldId id="1675" r:id="rId26"/>
    <p:sldId id="1676" r:id="rId27"/>
    <p:sldId id="1677" r:id="rId28"/>
    <p:sldId id="1678" r:id="rId29"/>
    <p:sldId id="1679" r:id="rId30"/>
    <p:sldId id="1680" r:id="rId31"/>
    <p:sldId id="1664" r:id="rId32"/>
    <p:sldId id="1657" r:id="rId33"/>
    <p:sldId id="1642" r:id="rId34"/>
    <p:sldId id="1643" r:id="rId35"/>
    <p:sldId id="1665" r:id="rId36"/>
    <p:sldId id="1667" r:id="rId37"/>
    <p:sldId id="323" r:id="rId3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ội dung" id="{E52C2086-B46D-4EA3-8B4F-919F7274AC0D}">
          <p14:sldIdLst>
            <p14:sldId id="1365"/>
            <p14:sldId id="1366"/>
            <p14:sldId id="1636"/>
            <p14:sldId id="1486"/>
            <p14:sldId id="1683"/>
            <p14:sldId id="1660"/>
            <p14:sldId id="1638"/>
            <p14:sldId id="1661"/>
            <p14:sldId id="1662"/>
            <p14:sldId id="1663"/>
            <p14:sldId id="1672"/>
            <p14:sldId id="1658"/>
            <p14:sldId id="1644"/>
            <p14:sldId id="1645"/>
            <p14:sldId id="1671"/>
            <p14:sldId id="1670"/>
            <p14:sldId id="1648"/>
            <p14:sldId id="1649"/>
            <p14:sldId id="1659"/>
            <p14:sldId id="1666"/>
            <p14:sldId id="1673"/>
            <p14:sldId id="1681"/>
            <p14:sldId id="1674"/>
            <p14:sldId id="1675"/>
            <p14:sldId id="1676"/>
            <p14:sldId id="1677"/>
            <p14:sldId id="1678"/>
            <p14:sldId id="1679"/>
            <p14:sldId id="1680"/>
            <p14:sldId id="1664"/>
            <p14:sldId id="1657"/>
            <p14:sldId id="1642"/>
            <p14:sldId id="1643"/>
            <p14:sldId id="1665"/>
            <p14:sldId id="1667"/>
            <p14:sldId id="323"/>
          </p14:sldIdLst>
        </p14:section>
        <p14:section name="Q&amp;A" id="{7401765D-914D-4649-802C-CEF57177101C}">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C24"/>
    <a:srgbClr val="FFCF37"/>
    <a:srgbClr val="BEA888"/>
    <a:srgbClr val="E9B33D"/>
    <a:srgbClr val="64E1C5"/>
    <a:srgbClr val="5B9BD5"/>
    <a:srgbClr val="B3F2F1"/>
    <a:srgbClr val="CB9317"/>
    <a:srgbClr val="41719C"/>
    <a:srgbClr val="3D85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67" autoAdjust="0"/>
    <p:restoredTop sz="80000" autoAdjust="0"/>
  </p:normalViewPr>
  <p:slideViewPr>
    <p:cSldViewPr snapToGrid="0">
      <p:cViewPr varScale="1">
        <p:scale>
          <a:sx n="112" d="100"/>
          <a:sy n="112" d="100"/>
        </p:scale>
        <p:origin x="232" y="416"/>
      </p:cViewPr>
      <p:guideLst>
        <p:guide orient="horz" pos="2160"/>
        <p:guide pos="3840"/>
      </p:guideLst>
    </p:cSldViewPr>
  </p:slideViewPr>
  <p:notesTextViewPr>
    <p:cViewPr>
      <p:scale>
        <a:sx n="1" d="1"/>
        <a:sy n="1" d="1"/>
      </p:scale>
      <p:origin x="0" y="0"/>
    </p:cViewPr>
  </p:notesTextViewPr>
  <p:sorterViewPr>
    <p:cViewPr>
      <p:scale>
        <a:sx n="150" d="100"/>
        <a:sy n="150" d="100"/>
      </p:scale>
      <p:origin x="0" y="0"/>
    </p:cViewPr>
  </p:sorterViewPr>
  <p:notesViewPr>
    <p:cSldViewPr snapToGrid="0">
      <p:cViewPr varScale="1">
        <p:scale>
          <a:sx n="66" d="100"/>
          <a:sy n="66" d="100"/>
        </p:scale>
        <p:origin x="325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6205AB-FBC8-4D20-BA57-8525824BAB81}"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US"/>
        </a:p>
      </dgm:t>
    </dgm:pt>
    <dgm:pt modelId="{A1477E28-E347-4867-AA6D-A126DC4A6506}">
      <dgm:prSet phldrT="[Text]"/>
      <dgm:spPr>
        <a:solidFill>
          <a:srgbClr val="FFCF37"/>
        </a:solidFill>
      </dgm:spPr>
      <dgm:t>
        <a:bodyPr/>
        <a:lstStyle/>
        <a:p>
          <a:r>
            <a:rPr lang="en-US" dirty="0" err="1">
              <a:latin typeface="#9Slide02 Noi dung dai"/>
            </a:rPr>
            <a:t>Hệ</a:t>
          </a:r>
          <a:r>
            <a:rPr lang="en-US" dirty="0">
              <a:latin typeface="#9Slide02 Noi dung dai"/>
            </a:rPr>
            <a:t> </a:t>
          </a:r>
          <a:r>
            <a:rPr lang="en-US" dirty="0" err="1">
              <a:latin typeface="#9Slide02 Noi dung dai"/>
            </a:rPr>
            <a:t>thống</a:t>
          </a:r>
          <a:r>
            <a:rPr lang="en-US" dirty="0">
              <a:latin typeface="#9Slide02 Noi dung dai"/>
            </a:rPr>
            <a:t> </a:t>
          </a:r>
          <a:r>
            <a:rPr lang="en-US" dirty="0" err="1">
              <a:latin typeface="#9Slide02 Noi dung dai"/>
            </a:rPr>
            <a:t>thông</a:t>
          </a:r>
          <a:r>
            <a:rPr lang="en-US" dirty="0">
              <a:latin typeface="#9Slide02 Noi dung dai"/>
            </a:rPr>
            <a:t> tin </a:t>
          </a:r>
          <a:r>
            <a:rPr lang="en-US" dirty="0" err="1">
              <a:latin typeface="#9Slide02 Noi dung dai"/>
            </a:rPr>
            <a:t>nguồn</a:t>
          </a:r>
          <a:endParaRPr lang="en-US" dirty="0">
            <a:latin typeface="#9Slide02 Noi dung dai"/>
          </a:endParaRPr>
        </a:p>
      </dgm:t>
    </dgm:pt>
    <dgm:pt modelId="{B089A0E7-300E-4E03-A76E-D34E78ED3836}" type="parTrans" cxnId="{BAEDFFA1-1467-469F-A36C-7B19129F6244}">
      <dgm:prSet/>
      <dgm:spPr/>
      <dgm:t>
        <a:bodyPr/>
        <a:lstStyle/>
        <a:p>
          <a:endParaRPr lang="en-US"/>
        </a:p>
      </dgm:t>
    </dgm:pt>
    <dgm:pt modelId="{19DB8E5B-D1BD-41F5-90D3-57408E7EAAC5}" type="sibTrans" cxnId="{BAEDFFA1-1467-469F-A36C-7B19129F6244}">
      <dgm:prSet/>
      <dgm:spPr/>
      <dgm:t>
        <a:bodyPr/>
        <a:lstStyle/>
        <a:p>
          <a:endParaRPr lang="en-US"/>
        </a:p>
      </dgm:t>
    </dgm:pt>
    <dgm:pt modelId="{C787CEB2-59CC-4280-AB7B-E0755535B58A}">
      <dgm:prSet phldrT="[Text]"/>
      <dgm:spPr>
        <a:solidFill>
          <a:srgbClr val="0070C0"/>
        </a:solidFill>
      </dgm:spPr>
      <dgm:t>
        <a:bodyPr/>
        <a:lstStyle/>
        <a:p>
          <a:r>
            <a:rPr lang="en-US" dirty="0" err="1">
              <a:latin typeface="#9Slide02 Noi dung dai"/>
            </a:rPr>
            <a:t>Phát</a:t>
          </a:r>
          <a:r>
            <a:rPr lang="en-US" dirty="0">
              <a:latin typeface="#9Slide02 Noi dung dai"/>
            </a:rPr>
            <a:t> </a:t>
          </a:r>
          <a:r>
            <a:rPr lang="en-US" dirty="0" err="1">
              <a:latin typeface="#9Slide02 Noi dung dai"/>
            </a:rPr>
            <a:t>thanh</a:t>
          </a:r>
          <a:endParaRPr lang="en-US" dirty="0">
            <a:latin typeface="#9Slide02 Noi dung dai"/>
          </a:endParaRPr>
        </a:p>
      </dgm:t>
    </dgm:pt>
    <dgm:pt modelId="{9C44CBA4-19F3-4E6B-8E52-0BEA55214567}" type="parTrans" cxnId="{E82CFD83-AFD2-45E1-9DC9-F9E405EE5250}">
      <dgm:prSet/>
      <dgm:spPr/>
      <dgm:t>
        <a:bodyPr/>
        <a:lstStyle/>
        <a:p>
          <a:endParaRPr lang="en-US">
            <a:latin typeface="#9Slide02 Noi dung dai"/>
          </a:endParaRPr>
        </a:p>
      </dgm:t>
    </dgm:pt>
    <dgm:pt modelId="{25E717D6-267D-4088-8F04-25B10C507940}" type="sibTrans" cxnId="{E82CFD83-AFD2-45E1-9DC9-F9E405EE5250}">
      <dgm:prSet/>
      <dgm:spPr/>
      <dgm:t>
        <a:bodyPr/>
        <a:lstStyle/>
        <a:p>
          <a:endParaRPr lang="en-US"/>
        </a:p>
      </dgm:t>
    </dgm:pt>
    <dgm:pt modelId="{D8A135A0-2D0E-4A54-B407-B88A36F0D0E8}">
      <dgm:prSet phldrT="[Text]"/>
      <dgm:spPr>
        <a:solidFill>
          <a:srgbClr val="0070C0"/>
        </a:solidFill>
      </dgm:spPr>
      <dgm:t>
        <a:bodyPr/>
        <a:lstStyle/>
        <a:p>
          <a:r>
            <a:rPr lang="en-US" dirty="0" err="1">
              <a:latin typeface="#9Slide02 Noi dung dai"/>
            </a:rPr>
            <a:t>Bảng</a:t>
          </a:r>
          <a:r>
            <a:rPr lang="en-US" dirty="0">
              <a:latin typeface="#9Slide02 Noi dung dai"/>
            </a:rPr>
            <a:t> </a:t>
          </a:r>
          <a:r>
            <a:rPr lang="en-US" dirty="0" err="1">
              <a:latin typeface="#9Slide02 Noi dung dai"/>
            </a:rPr>
            <a:t>điện</a:t>
          </a:r>
          <a:r>
            <a:rPr lang="en-US" dirty="0">
              <a:latin typeface="#9Slide02 Noi dung dai"/>
            </a:rPr>
            <a:t> </a:t>
          </a:r>
          <a:r>
            <a:rPr lang="en-US" dirty="0" err="1">
              <a:latin typeface="#9Slide02 Noi dung dai"/>
            </a:rPr>
            <a:t>tử</a:t>
          </a:r>
          <a:endParaRPr lang="en-US" dirty="0">
            <a:latin typeface="#9Slide02 Noi dung dai"/>
          </a:endParaRPr>
        </a:p>
      </dgm:t>
    </dgm:pt>
    <dgm:pt modelId="{B270FDF7-77E2-407C-8558-2071B5C045E0}" type="parTrans" cxnId="{ADA22A9C-68FE-4BE0-9137-DB21EA51C115}">
      <dgm:prSet/>
      <dgm:spPr/>
      <dgm:t>
        <a:bodyPr/>
        <a:lstStyle/>
        <a:p>
          <a:endParaRPr lang="en-US">
            <a:latin typeface="#9Slide02 Noi dung dai"/>
          </a:endParaRPr>
        </a:p>
      </dgm:t>
    </dgm:pt>
    <dgm:pt modelId="{B46B6CC5-E53B-4BF1-8E75-4664DB1FBCDB}" type="sibTrans" cxnId="{ADA22A9C-68FE-4BE0-9137-DB21EA51C115}">
      <dgm:prSet/>
      <dgm:spPr/>
      <dgm:t>
        <a:bodyPr/>
        <a:lstStyle/>
        <a:p>
          <a:endParaRPr lang="en-US"/>
        </a:p>
      </dgm:t>
    </dgm:pt>
    <dgm:pt modelId="{C2ADC87A-0473-465F-BCDB-B67C462EA764}">
      <dgm:prSet phldrT="[Text]"/>
      <dgm:spPr>
        <a:solidFill>
          <a:schemeClr val="accent1">
            <a:lumMod val="60000"/>
            <a:lumOff val="40000"/>
          </a:schemeClr>
        </a:solidFill>
      </dgm:spPr>
      <dgm:t>
        <a:bodyPr/>
        <a:lstStyle/>
        <a:p>
          <a:r>
            <a:rPr lang="en-US" dirty="0" err="1">
              <a:latin typeface="#9Slide02 Noi dung dai"/>
            </a:rPr>
            <a:t>Nguồn</a:t>
          </a:r>
          <a:r>
            <a:rPr lang="en-US" dirty="0">
              <a:latin typeface="#9Slide02 Noi dung dai"/>
            </a:rPr>
            <a:t> </a:t>
          </a:r>
          <a:r>
            <a:rPr lang="en-US" dirty="0" err="1">
              <a:latin typeface="#9Slide02 Noi dung dai"/>
            </a:rPr>
            <a:t>thông</a:t>
          </a:r>
          <a:r>
            <a:rPr lang="en-US" dirty="0">
              <a:latin typeface="#9Slide02 Noi dung dai"/>
            </a:rPr>
            <a:t> tin</a:t>
          </a:r>
        </a:p>
      </dgm:t>
    </dgm:pt>
    <dgm:pt modelId="{D97BF31E-052D-4C4E-91B4-005B9BB67FC1}" type="parTrans" cxnId="{E7E76925-6B7E-4E33-AAC8-E9D0ABB2F424}">
      <dgm:prSet/>
      <dgm:spPr/>
      <dgm:t>
        <a:bodyPr/>
        <a:lstStyle/>
        <a:p>
          <a:endParaRPr lang="en-US">
            <a:latin typeface="#9Slide02 Noi dung dai"/>
          </a:endParaRPr>
        </a:p>
      </dgm:t>
    </dgm:pt>
    <dgm:pt modelId="{7A4413B7-9B47-4C90-8984-4AEE5C3EBBC8}" type="sibTrans" cxnId="{E7E76925-6B7E-4E33-AAC8-E9D0ABB2F424}">
      <dgm:prSet/>
      <dgm:spPr/>
      <dgm:t>
        <a:bodyPr/>
        <a:lstStyle/>
        <a:p>
          <a:endParaRPr lang="en-US"/>
        </a:p>
      </dgm:t>
    </dgm:pt>
    <dgm:pt modelId="{69F26646-A729-4CCA-8304-262C103207EC}">
      <dgm:prSet phldrT="[Text]"/>
      <dgm:spPr/>
      <dgm:t>
        <a:bodyPr/>
        <a:lstStyle/>
        <a:p>
          <a:r>
            <a:rPr lang="en-US" dirty="0" err="1">
              <a:latin typeface="#9Slide02 Noi dung dai"/>
            </a:rPr>
            <a:t>Tập</a:t>
          </a:r>
          <a:r>
            <a:rPr lang="en-US" dirty="0">
              <a:latin typeface="#9Slide02 Noi dung dai"/>
            </a:rPr>
            <a:t> </a:t>
          </a:r>
          <a:r>
            <a:rPr lang="en-US" dirty="0" err="1">
              <a:latin typeface="#9Slide02 Noi dung dai"/>
            </a:rPr>
            <a:t>huấn</a:t>
          </a:r>
          <a:r>
            <a:rPr lang="en-US" dirty="0">
              <a:latin typeface="#9Slide02 Noi dung dai"/>
            </a:rPr>
            <a:t>, </a:t>
          </a:r>
          <a:r>
            <a:rPr lang="en-US" dirty="0" err="1">
              <a:latin typeface="#9Slide02 Noi dung dai"/>
            </a:rPr>
            <a:t>đào</a:t>
          </a:r>
          <a:r>
            <a:rPr lang="en-US" dirty="0">
              <a:latin typeface="#9Slide02 Noi dung dai"/>
            </a:rPr>
            <a:t> </a:t>
          </a:r>
          <a:r>
            <a:rPr lang="en-US" dirty="0" err="1">
              <a:latin typeface="#9Slide02 Noi dung dai"/>
            </a:rPr>
            <a:t>tạo</a:t>
          </a:r>
          <a:endParaRPr lang="en-US" dirty="0">
            <a:latin typeface="#9Slide02 Noi dung dai"/>
          </a:endParaRPr>
        </a:p>
      </dgm:t>
    </dgm:pt>
    <dgm:pt modelId="{3AD95075-648F-41E6-863C-D563C12FAF59}" type="parTrans" cxnId="{E1C3F2B8-16CA-4094-99FB-A242CBDB1926}">
      <dgm:prSet/>
      <dgm:spPr/>
      <dgm:t>
        <a:bodyPr/>
        <a:lstStyle/>
        <a:p>
          <a:endParaRPr lang="en-US">
            <a:latin typeface="#9Slide02 Noi dung dai"/>
          </a:endParaRPr>
        </a:p>
      </dgm:t>
    </dgm:pt>
    <dgm:pt modelId="{BF1E5C8B-9B91-4A10-876D-0A59CED1FBC3}" type="sibTrans" cxnId="{E1C3F2B8-16CA-4094-99FB-A242CBDB1926}">
      <dgm:prSet/>
      <dgm:spPr/>
      <dgm:t>
        <a:bodyPr/>
        <a:lstStyle/>
        <a:p>
          <a:endParaRPr lang="en-US"/>
        </a:p>
      </dgm:t>
    </dgm:pt>
    <dgm:pt modelId="{8949EEE6-F258-40C1-9DE1-4F96017BE0DB}">
      <dgm:prSet phldrT="[Text]"/>
      <dgm:spPr/>
      <dgm:t>
        <a:bodyPr/>
        <a:lstStyle/>
        <a:p>
          <a:r>
            <a:rPr lang="en-US" dirty="0" err="1">
              <a:latin typeface="#9Slide02 Noi dung dai"/>
            </a:rPr>
            <a:t>Báo</a:t>
          </a:r>
          <a:r>
            <a:rPr lang="en-US" dirty="0">
              <a:latin typeface="#9Slide02 Noi dung dai"/>
            </a:rPr>
            <a:t> </a:t>
          </a:r>
          <a:r>
            <a:rPr lang="en-US" dirty="0" err="1">
              <a:latin typeface="#9Slide02 Noi dung dai"/>
            </a:rPr>
            <a:t>cáo</a:t>
          </a:r>
          <a:r>
            <a:rPr lang="en-US" dirty="0">
              <a:latin typeface="#9Slide02 Noi dung dai"/>
            </a:rPr>
            <a:t>, </a:t>
          </a:r>
          <a:r>
            <a:rPr lang="en-US" dirty="0" err="1">
              <a:latin typeface="#9Slide02 Noi dung dai"/>
            </a:rPr>
            <a:t>tổng</a:t>
          </a:r>
          <a:r>
            <a:rPr lang="en-US" dirty="0">
              <a:latin typeface="#9Slide02 Noi dung dai"/>
            </a:rPr>
            <a:t> </a:t>
          </a:r>
          <a:r>
            <a:rPr lang="en-US" dirty="0" err="1">
              <a:latin typeface="#9Slide02 Noi dung dai"/>
            </a:rPr>
            <a:t>hợp</a:t>
          </a:r>
          <a:endParaRPr lang="en-US" dirty="0">
            <a:latin typeface="#9Slide02 Noi dung dai"/>
          </a:endParaRPr>
        </a:p>
      </dgm:t>
    </dgm:pt>
    <dgm:pt modelId="{FAF18969-F6D0-4615-8109-C86468F97601}" type="parTrans" cxnId="{0B60D5E6-C4F3-442C-854B-3F8A4C66C3DA}">
      <dgm:prSet/>
      <dgm:spPr/>
      <dgm:t>
        <a:bodyPr/>
        <a:lstStyle/>
        <a:p>
          <a:endParaRPr lang="en-US">
            <a:latin typeface="#9Slide02 Noi dung dai"/>
          </a:endParaRPr>
        </a:p>
      </dgm:t>
    </dgm:pt>
    <dgm:pt modelId="{B05396B0-36B1-473A-8865-EDEAFA0EF916}" type="sibTrans" cxnId="{0B60D5E6-C4F3-442C-854B-3F8A4C66C3DA}">
      <dgm:prSet/>
      <dgm:spPr/>
      <dgm:t>
        <a:bodyPr/>
        <a:lstStyle/>
        <a:p>
          <a:endParaRPr lang="en-US"/>
        </a:p>
      </dgm:t>
    </dgm:pt>
    <dgm:pt modelId="{570421F9-0991-4526-964B-40C44C9788D9}" type="pres">
      <dgm:prSet presAssocID="{F26205AB-FBC8-4D20-BA57-8525824BAB81}" presName="Name0" presStyleCnt="0">
        <dgm:presLayoutVars>
          <dgm:chMax val="1"/>
          <dgm:dir/>
          <dgm:animLvl val="ctr"/>
          <dgm:resizeHandles val="exact"/>
        </dgm:presLayoutVars>
      </dgm:prSet>
      <dgm:spPr/>
    </dgm:pt>
    <dgm:pt modelId="{16464220-0E90-44C7-AA61-E8ADFDF0C5BF}" type="pres">
      <dgm:prSet presAssocID="{A1477E28-E347-4867-AA6D-A126DC4A6506}" presName="centerShape" presStyleLbl="node0" presStyleIdx="0" presStyleCnt="1"/>
      <dgm:spPr/>
    </dgm:pt>
    <dgm:pt modelId="{5D03C906-9BBA-4156-8F24-032C8993DEB3}" type="pres">
      <dgm:prSet presAssocID="{9C44CBA4-19F3-4E6B-8E52-0BEA55214567}" presName="parTrans" presStyleLbl="sibTrans2D1" presStyleIdx="0" presStyleCnt="5"/>
      <dgm:spPr/>
    </dgm:pt>
    <dgm:pt modelId="{995BD006-6106-4D35-9C90-564369797F2F}" type="pres">
      <dgm:prSet presAssocID="{9C44CBA4-19F3-4E6B-8E52-0BEA55214567}" presName="connectorText" presStyleLbl="sibTrans2D1" presStyleIdx="0" presStyleCnt="5"/>
      <dgm:spPr/>
    </dgm:pt>
    <dgm:pt modelId="{E6E4C640-F14C-4758-9127-A49BD2930EE6}" type="pres">
      <dgm:prSet presAssocID="{C787CEB2-59CC-4280-AB7B-E0755535B58A}" presName="node" presStyleLbl="node1" presStyleIdx="0" presStyleCnt="5">
        <dgm:presLayoutVars>
          <dgm:bulletEnabled val="1"/>
        </dgm:presLayoutVars>
      </dgm:prSet>
      <dgm:spPr/>
    </dgm:pt>
    <dgm:pt modelId="{07A4D0E1-15DA-44D7-8711-D5678603F0F0}" type="pres">
      <dgm:prSet presAssocID="{B270FDF7-77E2-407C-8558-2071B5C045E0}" presName="parTrans" presStyleLbl="sibTrans2D1" presStyleIdx="1" presStyleCnt="5"/>
      <dgm:spPr/>
    </dgm:pt>
    <dgm:pt modelId="{6A73848D-AF25-42E1-9C6E-C059994C3E58}" type="pres">
      <dgm:prSet presAssocID="{B270FDF7-77E2-407C-8558-2071B5C045E0}" presName="connectorText" presStyleLbl="sibTrans2D1" presStyleIdx="1" presStyleCnt="5"/>
      <dgm:spPr/>
    </dgm:pt>
    <dgm:pt modelId="{86D2199C-7BAD-418B-A9FB-D8BA9A5E31D3}" type="pres">
      <dgm:prSet presAssocID="{D8A135A0-2D0E-4A54-B407-B88A36F0D0E8}" presName="node" presStyleLbl="node1" presStyleIdx="1" presStyleCnt="5">
        <dgm:presLayoutVars>
          <dgm:bulletEnabled val="1"/>
        </dgm:presLayoutVars>
      </dgm:prSet>
      <dgm:spPr/>
    </dgm:pt>
    <dgm:pt modelId="{2AEC7564-A7E7-4BE7-82A6-8E055A2D6A8C}" type="pres">
      <dgm:prSet presAssocID="{D97BF31E-052D-4C4E-91B4-005B9BB67FC1}" presName="parTrans" presStyleLbl="sibTrans2D1" presStyleIdx="2" presStyleCnt="5" custAng="10800000"/>
      <dgm:spPr/>
    </dgm:pt>
    <dgm:pt modelId="{4687AD1D-FF6A-463C-8C75-5056160EB96A}" type="pres">
      <dgm:prSet presAssocID="{D97BF31E-052D-4C4E-91B4-005B9BB67FC1}" presName="connectorText" presStyleLbl="sibTrans2D1" presStyleIdx="2" presStyleCnt="5"/>
      <dgm:spPr/>
    </dgm:pt>
    <dgm:pt modelId="{02869283-8DC3-454A-A3D4-9905A0350EC9}" type="pres">
      <dgm:prSet presAssocID="{C2ADC87A-0473-465F-BCDB-B67C462EA764}" presName="node" presStyleLbl="node1" presStyleIdx="2" presStyleCnt="5">
        <dgm:presLayoutVars>
          <dgm:bulletEnabled val="1"/>
        </dgm:presLayoutVars>
      </dgm:prSet>
      <dgm:spPr/>
    </dgm:pt>
    <dgm:pt modelId="{956C4130-FA84-4855-AE91-0FF29200EC91}" type="pres">
      <dgm:prSet presAssocID="{3AD95075-648F-41E6-863C-D563C12FAF59}" presName="parTrans" presStyleLbl="sibTrans2D1" presStyleIdx="3" presStyleCnt="5"/>
      <dgm:spPr/>
    </dgm:pt>
    <dgm:pt modelId="{37B0AF55-67B0-4151-B31C-C1B7DCF32D9F}" type="pres">
      <dgm:prSet presAssocID="{3AD95075-648F-41E6-863C-D563C12FAF59}" presName="connectorText" presStyleLbl="sibTrans2D1" presStyleIdx="3" presStyleCnt="5"/>
      <dgm:spPr/>
    </dgm:pt>
    <dgm:pt modelId="{75C2D338-5B20-47D4-9025-AD22BB2AEA0F}" type="pres">
      <dgm:prSet presAssocID="{69F26646-A729-4CCA-8304-262C103207EC}" presName="node" presStyleLbl="node1" presStyleIdx="3" presStyleCnt="5">
        <dgm:presLayoutVars>
          <dgm:bulletEnabled val="1"/>
        </dgm:presLayoutVars>
      </dgm:prSet>
      <dgm:spPr/>
    </dgm:pt>
    <dgm:pt modelId="{23D6BDFE-38AD-457F-AC3B-5E4628AD5052}" type="pres">
      <dgm:prSet presAssocID="{FAF18969-F6D0-4615-8109-C86468F97601}" presName="parTrans" presStyleLbl="sibTrans2D1" presStyleIdx="4" presStyleCnt="5"/>
      <dgm:spPr/>
    </dgm:pt>
    <dgm:pt modelId="{C2A100EE-2D5A-495C-B59B-510EF745A3CB}" type="pres">
      <dgm:prSet presAssocID="{FAF18969-F6D0-4615-8109-C86468F97601}" presName="connectorText" presStyleLbl="sibTrans2D1" presStyleIdx="4" presStyleCnt="5"/>
      <dgm:spPr/>
    </dgm:pt>
    <dgm:pt modelId="{D7BB9730-8979-4617-B2E9-749D7795AFE2}" type="pres">
      <dgm:prSet presAssocID="{8949EEE6-F258-40C1-9DE1-4F96017BE0DB}" presName="node" presStyleLbl="node1" presStyleIdx="4" presStyleCnt="5">
        <dgm:presLayoutVars>
          <dgm:bulletEnabled val="1"/>
        </dgm:presLayoutVars>
      </dgm:prSet>
      <dgm:spPr/>
    </dgm:pt>
  </dgm:ptLst>
  <dgm:cxnLst>
    <dgm:cxn modelId="{CB6DBD1B-1ED4-467C-8C74-11FF54FF5589}" type="presOf" srcId="{3AD95075-648F-41E6-863C-D563C12FAF59}" destId="{37B0AF55-67B0-4151-B31C-C1B7DCF32D9F}" srcOrd="1" destOrd="0" presId="urn:microsoft.com/office/officeart/2005/8/layout/radial5"/>
    <dgm:cxn modelId="{0112551E-5BF3-4589-8F59-5F4E0CB637F2}" type="presOf" srcId="{9C44CBA4-19F3-4E6B-8E52-0BEA55214567}" destId="{5D03C906-9BBA-4156-8F24-032C8993DEB3}" srcOrd="0" destOrd="0" presId="urn:microsoft.com/office/officeart/2005/8/layout/radial5"/>
    <dgm:cxn modelId="{873B0321-93B5-4FCA-8AD3-6936428DED8A}" type="presOf" srcId="{69F26646-A729-4CCA-8304-262C103207EC}" destId="{75C2D338-5B20-47D4-9025-AD22BB2AEA0F}" srcOrd="0" destOrd="0" presId="urn:microsoft.com/office/officeart/2005/8/layout/radial5"/>
    <dgm:cxn modelId="{E7E76925-6B7E-4E33-AAC8-E9D0ABB2F424}" srcId="{A1477E28-E347-4867-AA6D-A126DC4A6506}" destId="{C2ADC87A-0473-465F-BCDB-B67C462EA764}" srcOrd="2" destOrd="0" parTransId="{D97BF31E-052D-4C4E-91B4-005B9BB67FC1}" sibTransId="{7A4413B7-9B47-4C90-8984-4AEE5C3EBBC8}"/>
    <dgm:cxn modelId="{337D1E28-1A3C-4F28-9CDA-AF9447ECF17A}" type="presOf" srcId="{FAF18969-F6D0-4615-8109-C86468F97601}" destId="{C2A100EE-2D5A-495C-B59B-510EF745A3CB}" srcOrd="1" destOrd="0" presId="urn:microsoft.com/office/officeart/2005/8/layout/radial5"/>
    <dgm:cxn modelId="{11513128-734C-4CAC-A7EE-1A5A20FB489D}" type="presOf" srcId="{9C44CBA4-19F3-4E6B-8E52-0BEA55214567}" destId="{995BD006-6106-4D35-9C90-564369797F2F}" srcOrd="1" destOrd="0" presId="urn:microsoft.com/office/officeart/2005/8/layout/radial5"/>
    <dgm:cxn modelId="{D6EF982C-D444-47D5-974B-449442951C88}" type="presOf" srcId="{B270FDF7-77E2-407C-8558-2071B5C045E0}" destId="{07A4D0E1-15DA-44D7-8711-D5678603F0F0}" srcOrd="0" destOrd="0" presId="urn:microsoft.com/office/officeart/2005/8/layout/radial5"/>
    <dgm:cxn modelId="{27D16E54-8DDA-4415-BC0E-604320B13C93}" type="presOf" srcId="{B270FDF7-77E2-407C-8558-2071B5C045E0}" destId="{6A73848D-AF25-42E1-9C6E-C059994C3E58}" srcOrd="1" destOrd="0" presId="urn:microsoft.com/office/officeart/2005/8/layout/radial5"/>
    <dgm:cxn modelId="{D9765A66-29C6-4750-90B7-13BEA3605C19}" type="presOf" srcId="{C2ADC87A-0473-465F-BCDB-B67C462EA764}" destId="{02869283-8DC3-454A-A3D4-9905A0350EC9}" srcOrd="0" destOrd="0" presId="urn:microsoft.com/office/officeart/2005/8/layout/radial5"/>
    <dgm:cxn modelId="{E82CFD83-AFD2-45E1-9DC9-F9E405EE5250}" srcId="{A1477E28-E347-4867-AA6D-A126DC4A6506}" destId="{C787CEB2-59CC-4280-AB7B-E0755535B58A}" srcOrd="0" destOrd="0" parTransId="{9C44CBA4-19F3-4E6B-8E52-0BEA55214567}" sibTransId="{25E717D6-267D-4088-8F04-25B10C507940}"/>
    <dgm:cxn modelId="{ADA22A9C-68FE-4BE0-9137-DB21EA51C115}" srcId="{A1477E28-E347-4867-AA6D-A126DC4A6506}" destId="{D8A135A0-2D0E-4A54-B407-B88A36F0D0E8}" srcOrd="1" destOrd="0" parTransId="{B270FDF7-77E2-407C-8558-2071B5C045E0}" sibTransId="{B46B6CC5-E53B-4BF1-8E75-4664DB1FBCDB}"/>
    <dgm:cxn modelId="{BAEDFFA1-1467-469F-A36C-7B19129F6244}" srcId="{F26205AB-FBC8-4D20-BA57-8525824BAB81}" destId="{A1477E28-E347-4867-AA6D-A126DC4A6506}" srcOrd="0" destOrd="0" parTransId="{B089A0E7-300E-4E03-A76E-D34E78ED3836}" sibTransId="{19DB8E5B-D1BD-41F5-90D3-57408E7EAAC5}"/>
    <dgm:cxn modelId="{6F100BA7-5218-44CB-8296-EF2003EAF15A}" type="presOf" srcId="{FAF18969-F6D0-4615-8109-C86468F97601}" destId="{23D6BDFE-38AD-457F-AC3B-5E4628AD5052}" srcOrd="0" destOrd="0" presId="urn:microsoft.com/office/officeart/2005/8/layout/radial5"/>
    <dgm:cxn modelId="{2B23B6B4-A675-4B93-8B81-95735E7BD0FC}" type="presOf" srcId="{C787CEB2-59CC-4280-AB7B-E0755535B58A}" destId="{E6E4C640-F14C-4758-9127-A49BD2930EE6}" srcOrd="0" destOrd="0" presId="urn:microsoft.com/office/officeart/2005/8/layout/radial5"/>
    <dgm:cxn modelId="{E278DFB6-48B0-4120-94C3-0E2FA47F4B51}" type="presOf" srcId="{D97BF31E-052D-4C4E-91B4-005B9BB67FC1}" destId="{4687AD1D-FF6A-463C-8C75-5056160EB96A}" srcOrd="1" destOrd="0" presId="urn:microsoft.com/office/officeart/2005/8/layout/radial5"/>
    <dgm:cxn modelId="{E1C3F2B8-16CA-4094-99FB-A242CBDB1926}" srcId="{A1477E28-E347-4867-AA6D-A126DC4A6506}" destId="{69F26646-A729-4CCA-8304-262C103207EC}" srcOrd="3" destOrd="0" parTransId="{3AD95075-648F-41E6-863C-D563C12FAF59}" sibTransId="{BF1E5C8B-9B91-4A10-876D-0A59CED1FBC3}"/>
    <dgm:cxn modelId="{8F79C5C2-F712-45B1-8E27-E33EEDEC0DC8}" type="presOf" srcId="{A1477E28-E347-4867-AA6D-A126DC4A6506}" destId="{16464220-0E90-44C7-AA61-E8ADFDF0C5BF}" srcOrd="0" destOrd="0" presId="urn:microsoft.com/office/officeart/2005/8/layout/radial5"/>
    <dgm:cxn modelId="{6F9D47C4-014A-495D-B6E2-54955FDA78B4}" type="presOf" srcId="{D97BF31E-052D-4C4E-91B4-005B9BB67FC1}" destId="{2AEC7564-A7E7-4BE7-82A6-8E055A2D6A8C}" srcOrd="0" destOrd="0" presId="urn:microsoft.com/office/officeart/2005/8/layout/radial5"/>
    <dgm:cxn modelId="{835914C7-AF13-45B1-9864-C36908EDC8BE}" type="presOf" srcId="{F26205AB-FBC8-4D20-BA57-8525824BAB81}" destId="{570421F9-0991-4526-964B-40C44C9788D9}" srcOrd="0" destOrd="0" presId="urn:microsoft.com/office/officeart/2005/8/layout/radial5"/>
    <dgm:cxn modelId="{0B60D5E6-C4F3-442C-854B-3F8A4C66C3DA}" srcId="{A1477E28-E347-4867-AA6D-A126DC4A6506}" destId="{8949EEE6-F258-40C1-9DE1-4F96017BE0DB}" srcOrd="4" destOrd="0" parTransId="{FAF18969-F6D0-4615-8109-C86468F97601}" sibTransId="{B05396B0-36B1-473A-8865-EDEAFA0EF916}"/>
    <dgm:cxn modelId="{019880E8-DB10-4A22-9E7C-FA5B332BC9E0}" type="presOf" srcId="{D8A135A0-2D0E-4A54-B407-B88A36F0D0E8}" destId="{86D2199C-7BAD-418B-A9FB-D8BA9A5E31D3}" srcOrd="0" destOrd="0" presId="urn:microsoft.com/office/officeart/2005/8/layout/radial5"/>
    <dgm:cxn modelId="{E94A4CF6-F6FA-4C21-A7EE-C7F1A7F7BA7C}" type="presOf" srcId="{3AD95075-648F-41E6-863C-D563C12FAF59}" destId="{956C4130-FA84-4855-AE91-0FF29200EC91}" srcOrd="0" destOrd="0" presId="urn:microsoft.com/office/officeart/2005/8/layout/radial5"/>
    <dgm:cxn modelId="{C7BB15FC-7460-414F-876E-36FA78D5FE4E}" type="presOf" srcId="{8949EEE6-F258-40C1-9DE1-4F96017BE0DB}" destId="{D7BB9730-8979-4617-B2E9-749D7795AFE2}" srcOrd="0" destOrd="0" presId="urn:microsoft.com/office/officeart/2005/8/layout/radial5"/>
    <dgm:cxn modelId="{894F3C9F-71D8-49DB-9008-6489F3094D82}" type="presParOf" srcId="{570421F9-0991-4526-964B-40C44C9788D9}" destId="{16464220-0E90-44C7-AA61-E8ADFDF0C5BF}" srcOrd="0" destOrd="0" presId="urn:microsoft.com/office/officeart/2005/8/layout/radial5"/>
    <dgm:cxn modelId="{799F25FF-1B22-42D4-8A9B-705F68B12638}" type="presParOf" srcId="{570421F9-0991-4526-964B-40C44C9788D9}" destId="{5D03C906-9BBA-4156-8F24-032C8993DEB3}" srcOrd="1" destOrd="0" presId="urn:microsoft.com/office/officeart/2005/8/layout/radial5"/>
    <dgm:cxn modelId="{043E9BB5-74FE-4A8E-804E-4C1AE87DB04A}" type="presParOf" srcId="{5D03C906-9BBA-4156-8F24-032C8993DEB3}" destId="{995BD006-6106-4D35-9C90-564369797F2F}" srcOrd="0" destOrd="0" presId="urn:microsoft.com/office/officeart/2005/8/layout/radial5"/>
    <dgm:cxn modelId="{5B399042-576E-44CE-AC4E-B7876378B956}" type="presParOf" srcId="{570421F9-0991-4526-964B-40C44C9788D9}" destId="{E6E4C640-F14C-4758-9127-A49BD2930EE6}" srcOrd="2" destOrd="0" presId="urn:microsoft.com/office/officeart/2005/8/layout/radial5"/>
    <dgm:cxn modelId="{F320DB84-2A26-4650-9551-C3BAA088D5EA}" type="presParOf" srcId="{570421F9-0991-4526-964B-40C44C9788D9}" destId="{07A4D0E1-15DA-44D7-8711-D5678603F0F0}" srcOrd="3" destOrd="0" presId="urn:microsoft.com/office/officeart/2005/8/layout/radial5"/>
    <dgm:cxn modelId="{924CD3BF-FEAF-47D1-AAFB-CDF2998C3364}" type="presParOf" srcId="{07A4D0E1-15DA-44D7-8711-D5678603F0F0}" destId="{6A73848D-AF25-42E1-9C6E-C059994C3E58}" srcOrd="0" destOrd="0" presId="urn:microsoft.com/office/officeart/2005/8/layout/radial5"/>
    <dgm:cxn modelId="{A17B8B84-3566-4C10-BC2A-DEA0BBDA0C05}" type="presParOf" srcId="{570421F9-0991-4526-964B-40C44C9788D9}" destId="{86D2199C-7BAD-418B-A9FB-D8BA9A5E31D3}" srcOrd="4" destOrd="0" presId="urn:microsoft.com/office/officeart/2005/8/layout/radial5"/>
    <dgm:cxn modelId="{60AFC07E-0F56-4A9B-B84E-412B2079F54A}" type="presParOf" srcId="{570421F9-0991-4526-964B-40C44C9788D9}" destId="{2AEC7564-A7E7-4BE7-82A6-8E055A2D6A8C}" srcOrd="5" destOrd="0" presId="urn:microsoft.com/office/officeart/2005/8/layout/radial5"/>
    <dgm:cxn modelId="{6BAAC0EC-3D49-497E-9A52-4905DB2A14B0}" type="presParOf" srcId="{2AEC7564-A7E7-4BE7-82A6-8E055A2D6A8C}" destId="{4687AD1D-FF6A-463C-8C75-5056160EB96A}" srcOrd="0" destOrd="0" presId="urn:microsoft.com/office/officeart/2005/8/layout/radial5"/>
    <dgm:cxn modelId="{5EA897C2-3733-460F-BB0A-A8E3C7D83C8E}" type="presParOf" srcId="{570421F9-0991-4526-964B-40C44C9788D9}" destId="{02869283-8DC3-454A-A3D4-9905A0350EC9}" srcOrd="6" destOrd="0" presId="urn:microsoft.com/office/officeart/2005/8/layout/radial5"/>
    <dgm:cxn modelId="{AA258672-2DB7-4BB7-B856-D4A2AA3DC50D}" type="presParOf" srcId="{570421F9-0991-4526-964B-40C44C9788D9}" destId="{956C4130-FA84-4855-AE91-0FF29200EC91}" srcOrd="7" destOrd="0" presId="urn:microsoft.com/office/officeart/2005/8/layout/radial5"/>
    <dgm:cxn modelId="{330F1665-BD5D-4522-A67C-0110FB71D133}" type="presParOf" srcId="{956C4130-FA84-4855-AE91-0FF29200EC91}" destId="{37B0AF55-67B0-4151-B31C-C1B7DCF32D9F}" srcOrd="0" destOrd="0" presId="urn:microsoft.com/office/officeart/2005/8/layout/radial5"/>
    <dgm:cxn modelId="{B8A77170-E8FD-4ADD-9246-ED18A151611B}" type="presParOf" srcId="{570421F9-0991-4526-964B-40C44C9788D9}" destId="{75C2D338-5B20-47D4-9025-AD22BB2AEA0F}" srcOrd="8" destOrd="0" presId="urn:microsoft.com/office/officeart/2005/8/layout/radial5"/>
    <dgm:cxn modelId="{D748D125-73AA-4FD5-84DF-442B08BA24A1}" type="presParOf" srcId="{570421F9-0991-4526-964B-40C44C9788D9}" destId="{23D6BDFE-38AD-457F-AC3B-5E4628AD5052}" srcOrd="9" destOrd="0" presId="urn:microsoft.com/office/officeart/2005/8/layout/radial5"/>
    <dgm:cxn modelId="{687D3FB6-7C6C-4833-B506-CFF28BA81DFD}" type="presParOf" srcId="{23D6BDFE-38AD-457F-AC3B-5E4628AD5052}" destId="{C2A100EE-2D5A-495C-B59B-510EF745A3CB}" srcOrd="0" destOrd="0" presId="urn:microsoft.com/office/officeart/2005/8/layout/radial5"/>
    <dgm:cxn modelId="{681F02A8-643E-40D4-A5E4-7029F737E21E}" type="presParOf" srcId="{570421F9-0991-4526-964B-40C44C9788D9}" destId="{D7BB9730-8979-4617-B2E9-749D7795AFE2}" srcOrd="10" destOrd="0" presId="urn:microsoft.com/office/officeart/2005/8/layout/radial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E7B8A4-4701-9E44-951B-90AF4D574AE0}"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C88FBD0F-8967-4C4D-B895-CC532F8A3D7A}">
      <dgm:prSet/>
      <dgm:spPr/>
      <dgm:t>
        <a:bodyPr/>
        <a:lstStyle/>
        <a:p>
          <a:r>
            <a:rPr lang="en-US" dirty="0" err="1"/>
            <a:t>Tạo</a:t>
          </a:r>
          <a:r>
            <a:rPr lang="en-US" dirty="0"/>
            <a:t> </a:t>
          </a:r>
          <a:r>
            <a:rPr lang="en-US" dirty="0" err="1"/>
            <a:t>nguồn</a:t>
          </a:r>
          <a:r>
            <a:rPr lang="en-US" dirty="0"/>
            <a:t> tin</a:t>
          </a:r>
          <a:endParaRPr lang="en-VN" dirty="0"/>
        </a:p>
      </dgm:t>
    </dgm:pt>
    <dgm:pt modelId="{2F569ACD-16C6-0A44-9D78-90CACF5402A7}" type="parTrans" cxnId="{E535FE72-402B-554C-AFEE-3915AA443A12}">
      <dgm:prSet/>
      <dgm:spPr/>
      <dgm:t>
        <a:bodyPr/>
        <a:lstStyle/>
        <a:p>
          <a:endParaRPr lang="en-US"/>
        </a:p>
      </dgm:t>
    </dgm:pt>
    <dgm:pt modelId="{18C61A14-45C3-F14C-89BD-C7AC4DD7D9E6}" type="sibTrans" cxnId="{E535FE72-402B-554C-AFEE-3915AA443A12}">
      <dgm:prSet/>
      <dgm:spPr/>
      <dgm:t>
        <a:bodyPr/>
        <a:lstStyle/>
        <a:p>
          <a:endParaRPr lang="en-US"/>
        </a:p>
      </dgm:t>
    </dgm:pt>
    <dgm:pt modelId="{76649870-125C-4B43-8384-E556639AD666}">
      <dgm:prSet/>
      <dgm:spPr/>
      <dgm:t>
        <a:bodyPr/>
        <a:lstStyle/>
        <a:p>
          <a:r>
            <a:rPr lang="en-US" dirty="0" err="1"/>
            <a:t>Phê</a:t>
          </a:r>
          <a:r>
            <a:rPr lang="en-US" dirty="0"/>
            <a:t> </a:t>
          </a:r>
          <a:r>
            <a:rPr lang="en-US" dirty="0" err="1"/>
            <a:t>duyệt</a:t>
          </a:r>
          <a:r>
            <a:rPr lang="en-US" dirty="0"/>
            <a:t> </a:t>
          </a:r>
          <a:r>
            <a:rPr lang="en-US" dirty="0" err="1"/>
            <a:t>nguồn</a:t>
          </a:r>
          <a:r>
            <a:rPr lang="en-US" dirty="0"/>
            <a:t> tin</a:t>
          </a:r>
        </a:p>
      </dgm:t>
    </dgm:pt>
    <dgm:pt modelId="{52BA91E9-7216-FF42-ABFF-D664ED19475C}" type="parTrans" cxnId="{638208A2-77FB-8845-8D38-6F5BB6A001B9}">
      <dgm:prSet/>
      <dgm:spPr/>
      <dgm:t>
        <a:bodyPr/>
        <a:lstStyle/>
        <a:p>
          <a:endParaRPr lang="en-US"/>
        </a:p>
      </dgm:t>
    </dgm:pt>
    <dgm:pt modelId="{F332422D-5A5B-BB44-BEF4-E330B4BB7F6F}" type="sibTrans" cxnId="{638208A2-77FB-8845-8D38-6F5BB6A001B9}">
      <dgm:prSet/>
      <dgm:spPr/>
      <dgm:t>
        <a:bodyPr/>
        <a:lstStyle/>
        <a:p>
          <a:endParaRPr lang="en-US"/>
        </a:p>
      </dgm:t>
    </dgm:pt>
    <dgm:pt modelId="{2D9DD40F-E172-8444-B97A-DE5E595C6B69}">
      <dgm:prSet/>
      <dgm:spPr/>
      <dgm:t>
        <a:bodyPr/>
        <a:lstStyle/>
        <a:p>
          <a:r>
            <a:rPr lang="en-US" dirty="0" err="1"/>
            <a:t>Tạo</a:t>
          </a:r>
          <a:r>
            <a:rPr lang="en-US" dirty="0"/>
            <a:t> </a:t>
          </a:r>
          <a:r>
            <a:rPr lang="en-US" dirty="0" err="1"/>
            <a:t>bản</a:t>
          </a:r>
          <a:r>
            <a:rPr lang="en-US" dirty="0"/>
            <a:t> </a:t>
          </a:r>
          <a:r>
            <a:rPr lang="en-US" dirty="0" err="1"/>
            <a:t>mẩu</a:t>
          </a:r>
          <a:endParaRPr lang="en-US" dirty="0"/>
        </a:p>
      </dgm:t>
    </dgm:pt>
    <dgm:pt modelId="{18028750-A06C-AF41-8321-0F418E80B874}" type="parTrans" cxnId="{C53FCFFB-3F20-6F45-A35D-918DB574E78A}">
      <dgm:prSet/>
      <dgm:spPr/>
      <dgm:t>
        <a:bodyPr/>
        <a:lstStyle/>
        <a:p>
          <a:endParaRPr lang="en-US"/>
        </a:p>
      </dgm:t>
    </dgm:pt>
    <dgm:pt modelId="{B646EE36-0712-0544-8969-DB2EFAF8AEF8}" type="sibTrans" cxnId="{C53FCFFB-3F20-6F45-A35D-918DB574E78A}">
      <dgm:prSet/>
      <dgm:spPr/>
      <dgm:t>
        <a:bodyPr/>
        <a:lstStyle/>
        <a:p>
          <a:endParaRPr lang="en-US"/>
        </a:p>
      </dgm:t>
    </dgm:pt>
    <dgm:pt modelId="{BFF625C4-098F-464E-AC76-A3C66525B820}">
      <dgm:prSet/>
      <dgm:spPr/>
      <dgm:t>
        <a:bodyPr/>
        <a:lstStyle/>
        <a:p>
          <a:r>
            <a:rPr lang="en-US" dirty="0" err="1"/>
            <a:t>Tạo</a:t>
          </a:r>
          <a:r>
            <a:rPr lang="en-US" dirty="0"/>
            <a:t> </a:t>
          </a:r>
          <a:r>
            <a:rPr lang="en-US" dirty="0" err="1"/>
            <a:t>bản</a:t>
          </a:r>
          <a:r>
            <a:rPr lang="en-US" dirty="0"/>
            <a:t> tin </a:t>
          </a:r>
          <a:r>
            <a:rPr lang="en-US" dirty="0" err="1"/>
            <a:t>điện</a:t>
          </a:r>
          <a:r>
            <a:rPr lang="en-US" dirty="0"/>
            <a:t> </a:t>
          </a:r>
          <a:r>
            <a:rPr lang="en-US" dirty="0" err="1"/>
            <a:t>tử</a:t>
          </a:r>
          <a:endParaRPr lang="en-US" dirty="0"/>
        </a:p>
      </dgm:t>
    </dgm:pt>
    <dgm:pt modelId="{7C5E7C27-8034-CA48-9825-AA3D8F710692}" type="parTrans" cxnId="{1A72CEAF-F1C6-204D-9504-FBB195B9E080}">
      <dgm:prSet/>
      <dgm:spPr/>
      <dgm:t>
        <a:bodyPr/>
        <a:lstStyle/>
        <a:p>
          <a:endParaRPr lang="en-US"/>
        </a:p>
      </dgm:t>
    </dgm:pt>
    <dgm:pt modelId="{7195F81D-3794-2144-9ACE-9897A9B80D8C}" type="sibTrans" cxnId="{1A72CEAF-F1C6-204D-9504-FBB195B9E080}">
      <dgm:prSet/>
      <dgm:spPr/>
      <dgm:t>
        <a:bodyPr/>
        <a:lstStyle/>
        <a:p>
          <a:endParaRPr lang="en-US"/>
        </a:p>
      </dgm:t>
    </dgm:pt>
    <dgm:pt modelId="{16B14D24-5E1A-CE47-BF77-F8FCF390A447}">
      <dgm:prSet/>
      <dgm:spPr/>
      <dgm:t>
        <a:bodyPr/>
        <a:lstStyle/>
        <a:p>
          <a:r>
            <a:rPr lang="en-US" dirty="0" err="1"/>
            <a:t>Phê</a:t>
          </a:r>
          <a:r>
            <a:rPr lang="en-US" dirty="0"/>
            <a:t> </a:t>
          </a:r>
          <a:r>
            <a:rPr lang="en-US" dirty="0" err="1"/>
            <a:t>duyệt</a:t>
          </a:r>
          <a:r>
            <a:rPr lang="en-US" dirty="0"/>
            <a:t> </a:t>
          </a:r>
          <a:r>
            <a:rPr lang="en-US" dirty="0" err="1"/>
            <a:t>bản</a:t>
          </a:r>
          <a:r>
            <a:rPr lang="en-US" dirty="0"/>
            <a:t> tin</a:t>
          </a:r>
        </a:p>
      </dgm:t>
    </dgm:pt>
    <dgm:pt modelId="{C421A2DA-399A-B54A-82CD-91FEF437D07A}" type="parTrans" cxnId="{2E124217-3F3D-634B-8D3D-1129B944C81F}">
      <dgm:prSet/>
      <dgm:spPr/>
      <dgm:t>
        <a:bodyPr/>
        <a:lstStyle/>
        <a:p>
          <a:endParaRPr lang="en-US"/>
        </a:p>
      </dgm:t>
    </dgm:pt>
    <dgm:pt modelId="{B9A51E9E-FACF-2142-B921-E94BD8A9B4A8}" type="sibTrans" cxnId="{2E124217-3F3D-634B-8D3D-1129B944C81F}">
      <dgm:prSet/>
      <dgm:spPr/>
      <dgm:t>
        <a:bodyPr/>
        <a:lstStyle/>
        <a:p>
          <a:endParaRPr lang="en-US"/>
        </a:p>
      </dgm:t>
    </dgm:pt>
    <dgm:pt modelId="{D87135EE-A643-C24B-9B2C-9636C4A9F415}" type="pres">
      <dgm:prSet presAssocID="{88E7B8A4-4701-9E44-951B-90AF4D574AE0}" presName="Name0" presStyleCnt="0">
        <dgm:presLayoutVars>
          <dgm:dir/>
          <dgm:resizeHandles val="exact"/>
        </dgm:presLayoutVars>
      </dgm:prSet>
      <dgm:spPr/>
    </dgm:pt>
    <dgm:pt modelId="{097151A1-528E-B449-8933-FCD09C725347}" type="pres">
      <dgm:prSet presAssocID="{C88FBD0F-8967-4C4D-B895-CC532F8A3D7A}" presName="node" presStyleLbl="node1" presStyleIdx="0" presStyleCnt="5" custLinFactNeighborX="-837" custLinFactNeighborY="1445">
        <dgm:presLayoutVars>
          <dgm:bulletEnabled val="1"/>
        </dgm:presLayoutVars>
      </dgm:prSet>
      <dgm:spPr/>
    </dgm:pt>
    <dgm:pt modelId="{DE734339-D8F9-9A4A-92BC-3F4A1A47D408}" type="pres">
      <dgm:prSet presAssocID="{18C61A14-45C3-F14C-89BD-C7AC4DD7D9E6}" presName="sibTrans" presStyleLbl="sibTrans2D1" presStyleIdx="0" presStyleCnt="4"/>
      <dgm:spPr/>
    </dgm:pt>
    <dgm:pt modelId="{B75D37CC-7DC0-924C-84D8-C6F1AF4911D1}" type="pres">
      <dgm:prSet presAssocID="{18C61A14-45C3-F14C-89BD-C7AC4DD7D9E6}" presName="connectorText" presStyleLbl="sibTrans2D1" presStyleIdx="0" presStyleCnt="4"/>
      <dgm:spPr/>
    </dgm:pt>
    <dgm:pt modelId="{449A80AE-9364-EB45-BD33-DE15DA84433B}" type="pres">
      <dgm:prSet presAssocID="{76649870-125C-4B43-8384-E556639AD666}" presName="node" presStyleLbl="node1" presStyleIdx="1" presStyleCnt="5">
        <dgm:presLayoutVars>
          <dgm:bulletEnabled val="1"/>
        </dgm:presLayoutVars>
      </dgm:prSet>
      <dgm:spPr/>
    </dgm:pt>
    <dgm:pt modelId="{57C4CB2D-6986-D84D-ABB6-D542EFF2D938}" type="pres">
      <dgm:prSet presAssocID="{F332422D-5A5B-BB44-BEF4-E330B4BB7F6F}" presName="sibTrans" presStyleLbl="sibTrans2D1" presStyleIdx="1" presStyleCnt="4"/>
      <dgm:spPr/>
    </dgm:pt>
    <dgm:pt modelId="{2C7DFC8D-35F5-EF4C-96C6-DA8340FA0429}" type="pres">
      <dgm:prSet presAssocID="{F332422D-5A5B-BB44-BEF4-E330B4BB7F6F}" presName="connectorText" presStyleLbl="sibTrans2D1" presStyleIdx="1" presStyleCnt="4"/>
      <dgm:spPr/>
    </dgm:pt>
    <dgm:pt modelId="{6FBFABB6-19DA-0540-B2AF-7B5E1791BA31}" type="pres">
      <dgm:prSet presAssocID="{2D9DD40F-E172-8444-B97A-DE5E595C6B69}" presName="node" presStyleLbl="node1" presStyleIdx="2" presStyleCnt="5">
        <dgm:presLayoutVars>
          <dgm:bulletEnabled val="1"/>
        </dgm:presLayoutVars>
      </dgm:prSet>
      <dgm:spPr/>
    </dgm:pt>
    <dgm:pt modelId="{0FCB7C09-249F-6B4E-9B98-54C6972DA481}" type="pres">
      <dgm:prSet presAssocID="{B646EE36-0712-0544-8969-DB2EFAF8AEF8}" presName="sibTrans" presStyleLbl="sibTrans2D1" presStyleIdx="2" presStyleCnt="4"/>
      <dgm:spPr/>
    </dgm:pt>
    <dgm:pt modelId="{A4A5E063-F03F-A94E-9872-56B63AC0915F}" type="pres">
      <dgm:prSet presAssocID="{B646EE36-0712-0544-8969-DB2EFAF8AEF8}" presName="connectorText" presStyleLbl="sibTrans2D1" presStyleIdx="2" presStyleCnt="4"/>
      <dgm:spPr/>
    </dgm:pt>
    <dgm:pt modelId="{D8307782-ADA2-E847-B901-AD9571D16B0B}" type="pres">
      <dgm:prSet presAssocID="{BFF625C4-098F-464E-AC76-A3C66525B820}" presName="node" presStyleLbl="node1" presStyleIdx="3" presStyleCnt="5">
        <dgm:presLayoutVars>
          <dgm:bulletEnabled val="1"/>
        </dgm:presLayoutVars>
      </dgm:prSet>
      <dgm:spPr/>
    </dgm:pt>
    <dgm:pt modelId="{1FBBBC5F-7AA4-6845-B38E-FACAA3C7C154}" type="pres">
      <dgm:prSet presAssocID="{7195F81D-3794-2144-9ACE-9897A9B80D8C}" presName="sibTrans" presStyleLbl="sibTrans2D1" presStyleIdx="3" presStyleCnt="4"/>
      <dgm:spPr/>
    </dgm:pt>
    <dgm:pt modelId="{00610C54-99A2-D842-977D-184A4D9D1E0E}" type="pres">
      <dgm:prSet presAssocID="{7195F81D-3794-2144-9ACE-9897A9B80D8C}" presName="connectorText" presStyleLbl="sibTrans2D1" presStyleIdx="3" presStyleCnt="4"/>
      <dgm:spPr/>
    </dgm:pt>
    <dgm:pt modelId="{9109FC59-8701-1745-B9D6-13FCB447DE7B}" type="pres">
      <dgm:prSet presAssocID="{16B14D24-5E1A-CE47-BF77-F8FCF390A447}" presName="node" presStyleLbl="node1" presStyleIdx="4" presStyleCnt="5">
        <dgm:presLayoutVars>
          <dgm:bulletEnabled val="1"/>
        </dgm:presLayoutVars>
      </dgm:prSet>
      <dgm:spPr/>
    </dgm:pt>
  </dgm:ptLst>
  <dgm:cxnLst>
    <dgm:cxn modelId="{EC79320F-DEF4-2942-B4A4-575D4CA03F97}" type="presOf" srcId="{18C61A14-45C3-F14C-89BD-C7AC4DD7D9E6}" destId="{DE734339-D8F9-9A4A-92BC-3F4A1A47D408}" srcOrd="0" destOrd="0" presId="urn:microsoft.com/office/officeart/2005/8/layout/process1"/>
    <dgm:cxn modelId="{2E124217-3F3D-634B-8D3D-1129B944C81F}" srcId="{88E7B8A4-4701-9E44-951B-90AF4D574AE0}" destId="{16B14D24-5E1A-CE47-BF77-F8FCF390A447}" srcOrd="4" destOrd="0" parTransId="{C421A2DA-399A-B54A-82CD-91FEF437D07A}" sibTransId="{B9A51E9E-FACF-2142-B921-E94BD8A9B4A8}"/>
    <dgm:cxn modelId="{5B23B92F-DA8F-2546-AF3E-C548E80E3706}" type="presOf" srcId="{BFF625C4-098F-464E-AC76-A3C66525B820}" destId="{D8307782-ADA2-E847-B901-AD9571D16B0B}" srcOrd="0" destOrd="0" presId="urn:microsoft.com/office/officeart/2005/8/layout/process1"/>
    <dgm:cxn modelId="{36566630-517D-DA42-87CB-31FE6C5E232D}" type="presOf" srcId="{16B14D24-5E1A-CE47-BF77-F8FCF390A447}" destId="{9109FC59-8701-1745-B9D6-13FCB447DE7B}" srcOrd="0" destOrd="0" presId="urn:microsoft.com/office/officeart/2005/8/layout/process1"/>
    <dgm:cxn modelId="{1F4E825F-7DB0-3B4B-B981-0798F23196C9}" type="presOf" srcId="{B646EE36-0712-0544-8969-DB2EFAF8AEF8}" destId="{0FCB7C09-249F-6B4E-9B98-54C6972DA481}" srcOrd="0" destOrd="0" presId="urn:microsoft.com/office/officeart/2005/8/layout/process1"/>
    <dgm:cxn modelId="{E535FE72-402B-554C-AFEE-3915AA443A12}" srcId="{88E7B8A4-4701-9E44-951B-90AF4D574AE0}" destId="{C88FBD0F-8967-4C4D-B895-CC532F8A3D7A}" srcOrd="0" destOrd="0" parTransId="{2F569ACD-16C6-0A44-9D78-90CACF5402A7}" sibTransId="{18C61A14-45C3-F14C-89BD-C7AC4DD7D9E6}"/>
    <dgm:cxn modelId="{A078D977-C727-B243-B5A2-5A132515DAF0}" type="presOf" srcId="{18C61A14-45C3-F14C-89BD-C7AC4DD7D9E6}" destId="{B75D37CC-7DC0-924C-84D8-C6F1AF4911D1}" srcOrd="1" destOrd="0" presId="urn:microsoft.com/office/officeart/2005/8/layout/process1"/>
    <dgm:cxn modelId="{638208A2-77FB-8845-8D38-6F5BB6A001B9}" srcId="{88E7B8A4-4701-9E44-951B-90AF4D574AE0}" destId="{76649870-125C-4B43-8384-E556639AD666}" srcOrd="1" destOrd="0" parTransId="{52BA91E9-7216-FF42-ABFF-D664ED19475C}" sibTransId="{F332422D-5A5B-BB44-BEF4-E330B4BB7F6F}"/>
    <dgm:cxn modelId="{1A72CEAF-F1C6-204D-9504-FBB195B9E080}" srcId="{88E7B8A4-4701-9E44-951B-90AF4D574AE0}" destId="{BFF625C4-098F-464E-AC76-A3C66525B820}" srcOrd="3" destOrd="0" parTransId="{7C5E7C27-8034-CA48-9825-AA3D8F710692}" sibTransId="{7195F81D-3794-2144-9ACE-9897A9B80D8C}"/>
    <dgm:cxn modelId="{8C2377B1-DB91-A14E-B236-A1268B65FC84}" type="presOf" srcId="{2D9DD40F-E172-8444-B97A-DE5E595C6B69}" destId="{6FBFABB6-19DA-0540-B2AF-7B5E1791BA31}" srcOrd="0" destOrd="0" presId="urn:microsoft.com/office/officeart/2005/8/layout/process1"/>
    <dgm:cxn modelId="{C17C0AB3-23E0-2C4B-AD37-9D9E1CD12010}" type="presOf" srcId="{C88FBD0F-8967-4C4D-B895-CC532F8A3D7A}" destId="{097151A1-528E-B449-8933-FCD09C725347}" srcOrd="0" destOrd="0" presId="urn:microsoft.com/office/officeart/2005/8/layout/process1"/>
    <dgm:cxn modelId="{6EC560B8-F7F2-DC40-AB0F-1D61B2487EFB}" type="presOf" srcId="{7195F81D-3794-2144-9ACE-9897A9B80D8C}" destId="{1FBBBC5F-7AA4-6845-B38E-FACAA3C7C154}" srcOrd="0" destOrd="0" presId="urn:microsoft.com/office/officeart/2005/8/layout/process1"/>
    <dgm:cxn modelId="{BA71ADBE-5C09-9743-A106-504AC57EF823}" type="presOf" srcId="{88E7B8A4-4701-9E44-951B-90AF4D574AE0}" destId="{D87135EE-A643-C24B-9B2C-9636C4A9F415}" srcOrd="0" destOrd="0" presId="urn:microsoft.com/office/officeart/2005/8/layout/process1"/>
    <dgm:cxn modelId="{C67D7AC4-AE89-C04D-8CF0-6C67E57B6F15}" type="presOf" srcId="{F332422D-5A5B-BB44-BEF4-E330B4BB7F6F}" destId="{57C4CB2D-6986-D84D-ABB6-D542EFF2D938}" srcOrd="0" destOrd="0" presId="urn:microsoft.com/office/officeart/2005/8/layout/process1"/>
    <dgm:cxn modelId="{36C7A8D3-08D5-FD49-9A6B-FCD1145A03C2}" type="presOf" srcId="{B646EE36-0712-0544-8969-DB2EFAF8AEF8}" destId="{A4A5E063-F03F-A94E-9872-56B63AC0915F}" srcOrd="1" destOrd="0" presId="urn:microsoft.com/office/officeart/2005/8/layout/process1"/>
    <dgm:cxn modelId="{564FB7D6-7015-6644-A4A9-F9886E88ED70}" type="presOf" srcId="{7195F81D-3794-2144-9ACE-9897A9B80D8C}" destId="{00610C54-99A2-D842-977D-184A4D9D1E0E}" srcOrd="1" destOrd="0" presId="urn:microsoft.com/office/officeart/2005/8/layout/process1"/>
    <dgm:cxn modelId="{E92CC7D9-6BD6-864E-BA13-89EA00E13D0C}" type="presOf" srcId="{F332422D-5A5B-BB44-BEF4-E330B4BB7F6F}" destId="{2C7DFC8D-35F5-EF4C-96C6-DA8340FA0429}" srcOrd="1" destOrd="0" presId="urn:microsoft.com/office/officeart/2005/8/layout/process1"/>
    <dgm:cxn modelId="{AF684CF6-F667-654C-8C94-4198E4878772}" type="presOf" srcId="{76649870-125C-4B43-8384-E556639AD666}" destId="{449A80AE-9364-EB45-BD33-DE15DA84433B}" srcOrd="0" destOrd="0" presId="urn:microsoft.com/office/officeart/2005/8/layout/process1"/>
    <dgm:cxn modelId="{C53FCFFB-3F20-6F45-A35D-918DB574E78A}" srcId="{88E7B8A4-4701-9E44-951B-90AF4D574AE0}" destId="{2D9DD40F-E172-8444-B97A-DE5E595C6B69}" srcOrd="2" destOrd="0" parTransId="{18028750-A06C-AF41-8321-0F418E80B874}" sibTransId="{B646EE36-0712-0544-8969-DB2EFAF8AEF8}"/>
    <dgm:cxn modelId="{B6ACD5FC-9FB7-464E-A660-879B1D4378AD}" type="presParOf" srcId="{D87135EE-A643-C24B-9B2C-9636C4A9F415}" destId="{097151A1-528E-B449-8933-FCD09C725347}" srcOrd="0" destOrd="0" presId="urn:microsoft.com/office/officeart/2005/8/layout/process1"/>
    <dgm:cxn modelId="{677182C7-708F-A14F-AA21-048E9B3CB2BF}" type="presParOf" srcId="{D87135EE-A643-C24B-9B2C-9636C4A9F415}" destId="{DE734339-D8F9-9A4A-92BC-3F4A1A47D408}" srcOrd="1" destOrd="0" presId="urn:microsoft.com/office/officeart/2005/8/layout/process1"/>
    <dgm:cxn modelId="{34F51B0C-92A5-1847-AD86-599D48902285}" type="presParOf" srcId="{DE734339-D8F9-9A4A-92BC-3F4A1A47D408}" destId="{B75D37CC-7DC0-924C-84D8-C6F1AF4911D1}" srcOrd="0" destOrd="0" presId="urn:microsoft.com/office/officeart/2005/8/layout/process1"/>
    <dgm:cxn modelId="{372E4F01-33C3-EB46-84C1-82BDC0D06CFD}" type="presParOf" srcId="{D87135EE-A643-C24B-9B2C-9636C4A9F415}" destId="{449A80AE-9364-EB45-BD33-DE15DA84433B}" srcOrd="2" destOrd="0" presId="urn:microsoft.com/office/officeart/2005/8/layout/process1"/>
    <dgm:cxn modelId="{83A0E643-4383-BE43-A586-539861AB507D}" type="presParOf" srcId="{D87135EE-A643-C24B-9B2C-9636C4A9F415}" destId="{57C4CB2D-6986-D84D-ABB6-D542EFF2D938}" srcOrd="3" destOrd="0" presId="urn:microsoft.com/office/officeart/2005/8/layout/process1"/>
    <dgm:cxn modelId="{112B8B29-4B07-D746-8B9D-CF1F03FAF4F0}" type="presParOf" srcId="{57C4CB2D-6986-D84D-ABB6-D542EFF2D938}" destId="{2C7DFC8D-35F5-EF4C-96C6-DA8340FA0429}" srcOrd="0" destOrd="0" presId="urn:microsoft.com/office/officeart/2005/8/layout/process1"/>
    <dgm:cxn modelId="{38EA48E3-E369-3B4B-BD37-91D02F094B6A}" type="presParOf" srcId="{D87135EE-A643-C24B-9B2C-9636C4A9F415}" destId="{6FBFABB6-19DA-0540-B2AF-7B5E1791BA31}" srcOrd="4" destOrd="0" presId="urn:microsoft.com/office/officeart/2005/8/layout/process1"/>
    <dgm:cxn modelId="{6F1E1439-1294-4848-BF49-BFD05EDF9280}" type="presParOf" srcId="{D87135EE-A643-C24B-9B2C-9636C4A9F415}" destId="{0FCB7C09-249F-6B4E-9B98-54C6972DA481}" srcOrd="5" destOrd="0" presId="urn:microsoft.com/office/officeart/2005/8/layout/process1"/>
    <dgm:cxn modelId="{68A14EF6-DF38-2247-8254-384318732CE9}" type="presParOf" srcId="{0FCB7C09-249F-6B4E-9B98-54C6972DA481}" destId="{A4A5E063-F03F-A94E-9872-56B63AC0915F}" srcOrd="0" destOrd="0" presId="urn:microsoft.com/office/officeart/2005/8/layout/process1"/>
    <dgm:cxn modelId="{39152E6D-A27C-F34A-A464-AEF72007026B}" type="presParOf" srcId="{D87135EE-A643-C24B-9B2C-9636C4A9F415}" destId="{D8307782-ADA2-E847-B901-AD9571D16B0B}" srcOrd="6" destOrd="0" presId="urn:microsoft.com/office/officeart/2005/8/layout/process1"/>
    <dgm:cxn modelId="{D1BA2913-F88E-7242-B319-750FCD9896F8}" type="presParOf" srcId="{D87135EE-A643-C24B-9B2C-9636C4A9F415}" destId="{1FBBBC5F-7AA4-6845-B38E-FACAA3C7C154}" srcOrd="7" destOrd="0" presId="urn:microsoft.com/office/officeart/2005/8/layout/process1"/>
    <dgm:cxn modelId="{C9AF29FE-FFDA-C649-9B43-DDA5363BB8FF}" type="presParOf" srcId="{1FBBBC5F-7AA4-6845-B38E-FACAA3C7C154}" destId="{00610C54-99A2-D842-977D-184A4D9D1E0E}" srcOrd="0" destOrd="0" presId="urn:microsoft.com/office/officeart/2005/8/layout/process1"/>
    <dgm:cxn modelId="{7625EF72-1DCB-7E41-9213-B62AFAE6543F}" type="presParOf" srcId="{D87135EE-A643-C24B-9B2C-9636C4A9F415}" destId="{9109FC59-8701-1745-B9D6-13FCB447DE7B}"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723EC5-FD61-4044-A571-A7A919DC7E7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4737666C-93FD-B546-A34D-C20234FCC1E4}" type="pres">
      <dgm:prSet presAssocID="{D7723EC5-FD61-4044-A571-A7A919DC7E77}" presName="Name0" presStyleCnt="0">
        <dgm:presLayoutVars>
          <dgm:dir/>
          <dgm:resizeHandles val="exact"/>
        </dgm:presLayoutVars>
      </dgm:prSet>
      <dgm:spPr/>
    </dgm:pt>
  </dgm:ptLst>
  <dgm:cxnLst>
    <dgm:cxn modelId="{B84AE20E-44EA-CB41-9FDD-61706038441C}" type="presOf" srcId="{D7723EC5-FD61-4044-A571-A7A919DC7E77}" destId="{4737666C-93FD-B546-A34D-C20234FCC1E4}" srcOrd="0"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464220-0E90-44C7-AA61-E8ADFDF0C5BF}">
      <dsp:nvSpPr>
        <dsp:cNvPr id="0" name=""/>
        <dsp:cNvSpPr/>
      </dsp:nvSpPr>
      <dsp:spPr>
        <a:xfrm>
          <a:off x="3115954" y="2014956"/>
          <a:ext cx="1438132" cy="1438132"/>
        </a:xfrm>
        <a:prstGeom prst="ellipse">
          <a:avLst/>
        </a:prstGeom>
        <a:solidFill>
          <a:srgbClr val="FFCF3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9Slide02 Noi dung dai"/>
            </a:rPr>
            <a:t>Hệ</a:t>
          </a:r>
          <a:r>
            <a:rPr lang="en-US" sz="2000" kern="1200" dirty="0">
              <a:latin typeface="#9Slide02 Noi dung dai"/>
            </a:rPr>
            <a:t> </a:t>
          </a:r>
          <a:r>
            <a:rPr lang="en-US" sz="2000" kern="1200" dirty="0" err="1">
              <a:latin typeface="#9Slide02 Noi dung dai"/>
            </a:rPr>
            <a:t>thống</a:t>
          </a:r>
          <a:r>
            <a:rPr lang="en-US" sz="2000" kern="1200" dirty="0">
              <a:latin typeface="#9Slide02 Noi dung dai"/>
            </a:rPr>
            <a:t> </a:t>
          </a:r>
          <a:r>
            <a:rPr lang="en-US" sz="2000" kern="1200" dirty="0" err="1">
              <a:latin typeface="#9Slide02 Noi dung dai"/>
            </a:rPr>
            <a:t>thông</a:t>
          </a:r>
          <a:r>
            <a:rPr lang="en-US" sz="2000" kern="1200" dirty="0">
              <a:latin typeface="#9Slide02 Noi dung dai"/>
            </a:rPr>
            <a:t> tin </a:t>
          </a:r>
          <a:r>
            <a:rPr lang="en-US" sz="2000" kern="1200" dirty="0" err="1">
              <a:latin typeface="#9Slide02 Noi dung dai"/>
            </a:rPr>
            <a:t>nguồn</a:t>
          </a:r>
          <a:endParaRPr lang="en-US" sz="2000" kern="1200" dirty="0">
            <a:latin typeface="#9Slide02 Noi dung dai"/>
          </a:endParaRPr>
        </a:p>
      </dsp:txBody>
      <dsp:txXfrm>
        <a:off x="3326564" y="2225566"/>
        <a:ext cx="1016912" cy="1016912"/>
      </dsp:txXfrm>
    </dsp:sp>
    <dsp:sp modelId="{5D03C906-9BBA-4156-8F24-032C8993DEB3}">
      <dsp:nvSpPr>
        <dsp:cNvPr id="0" name=""/>
        <dsp:cNvSpPr/>
      </dsp:nvSpPr>
      <dsp:spPr>
        <a:xfrm rot="16200000">
          <a:off x="3682950" y="1492155"/>
          <a:ext cx="304141" cy="48896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latin typeface="#9Slide02 Noi dung dai"/>
          </a:endParaRPr>
        </a:p>
      </dsp:txBody>
      <dsp:txXfrm>
        <a:off x="3728571" y="1635569"/>
        <a:ext cx="212899" cy="293379"/>
      </dsp:txXfrm>
    </dsp:sp>
    <dsp:sp modelId="{E6E4C640-F14C-4758-9127-A49BD2930EE6}">
      <dsp:nvSpPr>
        <dsp:cNvPr id="0" name=""/>
        <dsp:cNvSpPr/>
      </dsp:nvSpPr>
      <dsp:spPr>
        <a:xfrm>
          <a:off x="3115954" y="2971"/>
          <a:ext cx="1438132" cy="1438132"/>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9Slide02 Noi dung dai"/>
            </a:rPr>
            <a:t>Phát</a:t>
          </a:r>
          <a:r>
            <a:rPr lang="en-US" sz="2000" kern="1200" dirty="0">
              <a:latin typeface="#9Slide02 Noi dung dai"/>
            </a:rPr>
            <a:t> </a:t>
          </a:r>
          <a:r>
            <a:rPr lang="en-US" sz="2000" kern="1200" dirty="0" err="1">
              <a:latin typeface="#9Slide02 Noi dung dai"/>
            </a:rPr>
            <a:t>thanh</a:t>
          </a:r>
          <a:endParaRPr lang="en-US" sz="2000" kern="1200" dirty="0">
            <a:latin typeface="#9Slide02 Noi dung dai"/>
          </a:endParaRPr>
        </a:p>
      </dsp:txBody>
      <dsp:txXfrm>
        <a:off x="3326564" y="213581"/>
        <a:ext cx="1016912" cy="1016912"/>
      </dsp:txXfrm>
    </dsp:sp>
    <dsp:sp modelId="{07A4D0E1-15DA-44D7-8711-D5678603F0F0}">
      <dsp:nvSpPr>
        <dsp:cNvPr id="0" name=""/>
        <dsp:cNvSpPr/>
      </dsp:nvSpPr>
      <dsp:spPr>
        <a:xfrm rot="20520000">
          <a:off x="4631519" y="2181331"/>
          <a:ext cx="304141" cy="48896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latin typeface="#9Slide02 Noi dung dai"/>
          </a:endParaRPr>
        </a:p>
      </dsp:txBody>
      <dsp:txXfrm>
        <a:off x="4633752" y="2293222"/>
        <a:ext cx="212899" cy="293379"/>
      </dsp:txXfrm>
    </dsp:sp>
    <dsp:sp modelId="{86D2199C-7BAD-418B-A9FB-D8BA9A5E31D3}">
      <dsp:nvSpPr>
        <dsp:cNvPr id="0" name=""/>
        <dsp:cNvSpPr/>
      </dsp:nvSpPr>
      <dsp:spPr>
        <a:xfrm>
          <a:off x="5029465" y="1393218"/>
          <a:ext cx="1438132" cy="1438132"/>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9Slide02 Noi dung dai"/>
            </a:rPr>
            <a:t>Bảng</a:t>
          </a:r>
          <a:r>
            <a:rPr lang="en-US" sz="2000" kern="1200" dirty="0">
              <a:latin typeface="#9Slide02 Noi dung dai"/>
            </a:rPr>
            <a:t> </a:t>
          </a:r>
          <a:r>
            <a:rPr lang="en-US" sz="2000" kern="1200" dirty="0" err="1">
              <a:latin typeface="#9Slide02 Noi dung dai"/>
            </a:rPr>
            <a:t>điện</a:t>
          </a:r>
          <a:r>
            <a:rPr lang="en-US" sz="2000" kern="1200" dirty="0">
              <a:latin typeface="#9Slide02 Noi dung dai"/>
            </a:rPr>
            <a:t> </a:t>
          </a:r>
          <a:r>
            <a:rPr lang="en-US" sz="2000" kern="1200" dirty="0" err="1">
              <a:latin typeface="#9Slide02 Noi dung dai"/>
            </a:rPr>
            <a:t>tử</a:t>
          </a:r>
          <a:endParaRPr lang="en-US" sz="2000" kern="1200" dirty="0">
            <a:latin typeface="#9Slide02 Noi dung dai"/>
          </a:endParaRPr>
        </a:p>
      </dsp:txBody>
      <dsp:txXfrm>
        <a:off x="5240075" y="1603828"/>
        <a:ext cx="1016912" cy="1016912"/>
      </dsp:txXfrm>
    </dsp:sp>
    <dsp:sp modelId="{2AEC7564-A7E7-4BE7-82A6-8E055A2D6A8C}">
      <dsp:nvSpPr>
        <dsp:cNvPr id="0" name=""/>
        <dsp:cNvSpPr/>
      </dsp:nvSpPr>
      <dsp:spPr>
        <a:xfrm rot="14040000">
          <a:off x="4269198" y="3296441"/>
          <a:ext cx="304141" cy="48896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latin typeface="#9Slide02 Noi dung dai"/>
          </a:endParaRPr>
        </a:p>
      </dsp:txBody>
      <dsp:txXfrm>
        <a:off x="4341634" y="3431142"/>
        <a:ext cx="212899" cy="293379"/>
      </dsp:txXfrm>
    </dsp:sp>
    <dsp:sp modelId="{02869283-8DC3-454A-A3D4-9905A0350EC9}">
      <dsp:nvSpPr>
        <dsp:cNvPr id="0" name=""/>
        <dsp:cNvSpPr/>
      </dsp:nvSpPr>
      <dsp:spPr>
        <a:xfrm>
          <a:off x="4298569" y="3642686"/>
          <a:ext cx="1438132" cy="1438132"/>
        </a:xfrm>
        <a:prstGeom prst="ellipse">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9Slide02 Noi dung dai"/>
            </a:rPr>
            <a:t>Nguồn</a:t>
          </a:r>
          <a:r>
            <a:rPr lang="en-US" sz="2000" kern="1200" dirty="0">
              <a:latin typeface="#9Slide02 Noi dung dai"/>
            </a:rPr>
            <a:t> </a:t>
          </a:r>
          <a:r>
            <a:rPr lang="en-US" sz="2000" kern="1200" dirty="0" err="1">
              <a:latin typeface="#9Slide02 Noi dung dai"/>
            </a:rPr>
            <a:t>thông</a:t>
          </a:r>
          <a:r>
            <a:rPr lang="en-US" sz="2000" kern="1200" dirty="0">
              <a:latin typeface="#9Slide02 Noi dung dai"/>
            </a:rPr>
            <a:t> tin</a:t>
          </a:r>
        </a:p>
      </dsp:txBody>
      <dsp:txXfrm>
        <a:off x="4509179" y="3853296"/>
        <a:ext cx="1016912" cy="1016912"/>
      </dsp:txXfrm>
    </dsp:sp>
    <dsp:sp modelId="{956C4130-FA84-4855-AE91-0FF29200EC91}">
      <dsp:nvSpPr>
        <dsp:cNvPr id="0" name=""/>
        <dsp:cNvSpPr/>
      </dsp:nvSpPr>
      <dsp:spPr>
        <a:xfrm rot="7560000">
          <a:off x="3096702" y="3296441"/>
          <a:ext cx="304141" cy="48896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latin typeface="#9Slide02 Noi dung dai"/>
          </a:endParaRPr>
        </a:p>
      </dsp:txBody>
      <dsp:txXfrm rot="10800000">
        <a:off x="3169138" y="3357326"/>
        <a:ext cx="212899" cy="293379"/>
      </dsp:txXfrm>
    </dsp:sp>
    <dsp:sp modelId="{75C2D338-5B20-47D4-9025-AD22BB2AEA0F}">
      <dsp:nvSpPr>
        <dsp:cNvPr id="0" name=""/>
        <dsp:cNvSpPr/>
      </dsp:nvSpPr>
      <dsp:spPr>
        <a:xfrm>
          <a:off x="1933339" y="3642686"/>
          <a:ext cx="1438132" cy="143813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9Slide02 Noi dung dai"/>
            </a:rPr>
            <a:t>Tập</a:t>
          </a:r>
          <a:r>
            <a:rPr lang="en-US" sz="2000" kern="1200" dirty="0">
              <a:latin typeface="#9Slide02 Noi dung dai"/>
            </a:rPr>
            <a:t> </a:t>
          </a:r>
          <a:r>
            <a:rPr lang="en-US" sz="2000" kern="1200" dirty="0" err="1">
              <a:latin typeface="#9Slide02 Noi dung dai"/>
            </a:rPr>
            <a:t>huấn</a:t>
          </a:r>
          <a:r>
            <a:rPr lang="en-US" sz="2000" kern="1200" dirty="0">
              <a:latin typeface="#9Slide02 Noi dung dai"/>
            </a:rPr>
            <a:t>, </a:t>
          </a:r>
          <a:r>
            <a:rPr lang="en-US" sz="2000" kern="1200" dirty="0" err="1">
              <a:latin typeface="#9Slide02 Noi dung dai"/>
            </a:rPr>
            <a:t>đào</a:t>
          </a:r>
          <a:r>
            <a:rPr lang="en-US" sz="2000" kern="1200" dirty="0">
              <a:latin typeface="#9Slide02 Noi dung dai"/>
            </a:rPr>
            <a:t> </a:t>
          </a:r>
          <a:r>
            <a:rPr lang="en-US" sz="2000" kern="1200" dirty="0" err="1">
              <a:latin typeface="#9Slide02 Noi dung dai"/>
            </a:rPr>
            <a:t>tạo</a:t>
          </a:r>
          <a:endParaRPr lang="en-US" sz="2000" kern="1200" dirty="0">
            <a:latin typeface="#9Slide02 Noi dung dai"/>
          </a:endParaRPr>
        </a:p>
      </dsp:txBody>
      <dsp:txXfrm>
        <a:off x="2143949" y="3853296"/>
        <a:ext cx="1016912" cy="1016912"/>
      </dsp:txXfrm>
    </dsp:sp>
    <dsp:sp modelId="{23D6BDFE-38AD-457F-AC3B-5E4628AD5052}">
      <dsp:nvSpPr>
        <dsp:cNvPr id="0" name=""/>
        <dsp:cNvSpPr/>
      </dsp:nvSpPr>
      <dsp:spPr>
        <a:xfrm rot="11880000">
          <a:off x="2734381" y="2181331"/>
          <a:ext cx="304141" cy="48896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latin typeface="#9Slide02 Noi dung dai"/>
          </a:endParaRPr>
        </a:p>
      </dsp:txBody>
      <dsp:txXfrm rot="10800000">
        <a:off x="2823390" y="2293222"/>
        <a:ext cx="212899" cy="293379"/>
      </dsp:txXfrm>
    </dsp:sp>
    <dsp:sp modelId="{D7BB9730-8979-4617-B2E9-749D7795AFE2}">
      <dsp:nvSpPr>
        <dsp:cNvPr id="0" name=""/>
        <dsp:cNvSpPr/>
      </dsp:nvSpPr>
      <dsp:spPr>
        <a:xfrm>
          <a:off x="1202443" y="1393218"/>
          <a:ext cx="1438132" cy="143813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9Slide02 Noi dung dai"/>
            </a:rPr>
            <a:t>Báo</a:t>
          </a:r>
          <a:r>
            <a:rPr lang="en-US" sz="2000" kern="1200" dirty="0">
              <a:latin typeface="#9Slide02 Noi dung dai"/>
            </a:rPr>
            <a:t> </a:t>
          </a:r>
          <a:r>
            <a:rPr lang="en-US" sz="2000" kern="1200" dirty="0" err="1">
              <a:latin typeface="#9Slide02 Noi dung dai"/>
            </a:rPr>
            <a:t>cáo</a:t>
          </a:r>
          <a:r>
            <a:rPr lang="en-US" sz="2000" kern="1200" dirty="0">
              <a:latin typeface="#9Slide02 Noi dung dai"/>
            </a:rPr>
            <a:t>, </a:t>
          </a:r>
          <a:r>
            <a:rPr lang="en-US" sz="2000" kern="1200" dirty="0" err="1">
              <a:latin typeface="#9Slide02 Noi dung dai"/>
            </a:rPr>
            <a:t>tổng</a:t>
          </a:r>
          <a:r>
            <a:rPr lang="en-US" sz="2000" kern="1200" dirty="0">
              <a:latin typeface="#9Slide02 Noi dung dai"/>
            </a:rPr>
            <a:t> </a:t>
          </a:r>
          <a:r>
            <a:rPr lang="en-US" sz="2000" kern="1200" dirty="0" err="1">
              <a:latin typeface="#9Slide02 Noi dung dai"/>
            </a:rPr>
            <a:t>hợp</a:t>
          </a:r>
          <a:endParaRPr lang="en-US" sz="2000" kern="1200" dirty="0">
            <a:latin typeface="#9Slide02 Noi dung dai"/>
          </a:endParaRPr>
        </a:p>
      </dsp:txBody>
      <dsp:txXfrm>
        <a:off x="1413053" y="1603828"/>
        <a:ext cx="1016912" cy="10169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7151A1-528E-B449-8933-FCD09C725347}">
      <dsp:nvSpPr>
        <dsp:cNvPr id="0" name=""/>
        <dsp:cNvSpPr/>
      </dsp:nvSpPr>
      <dsp:spPr>
        <a:xfrm>
          <a:off x="0" y="768273"/>
          <a:ext cx="1713364" cy="10280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err="1"/>
            <a:t>Tạo</a:t>
          </a:r>
          <a:r>
            <a:rPr lang="en-US" sz="2600" kern="1200" dirty="0"/>
            <a:t> </a:t>
          </a:r>
          <a:r>
            <a:rPr lang="en-US" sz="2600" kern="1200" dirty="0" err="1"/>
            <a:t>nguồn</a:t>
          </a:r>
          <a:r>
            <a:rPr lang="en-US" sz="2600" kern="1200" dirty="0"/>
            <a:t> tin</a:t>
          </a:r>
          <a:endParaRPr lang="en-VN" sz="2600" kern="1200" dirty="0"/>
        </a:p>
      </dsp:txBody>
      <dsp:txXfrm>
        <a:off x="30110" y="798383"/>
        <a:ext cx="1653144" cy="967798"/>
      </dsp:txXfrm>
    </dsp:sp>
    <dsp:sp modelId="{DE734339-D8F9-9A4A-92BC-3F4A1A47D408}">
      <dsp:nvSpPr>
        <dsp:cNvPr id="0" name=""/>
        <dsp:cNvSpPr/>
      </dsp:nvSpPr>
      <dsp:spPr>
        <a:xfrm rot="21578760">
          <a:off x="1886079" y="1062334"/>
          <a:ext cx="366169" cy="4249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1886080" y="1147656"/>
        <a:ext cx="256318" cy="254948"/>
      </dsp:txXfrm>
    </dsp:sp>
    <dsp:sp modelId="{449A80AE-9364-EB45-BD33-DE15DA84433B}">
      <dsp:nvSpPr>
        <dsp:cNvPr id="0" name=""/>
        <dsp:cNvSpPr/>
      </dsp:nvSpPr>
      <dsp:spPr>
        <a:xfrm>
          <a:off x="2404237" y="753419"/>
          <a:ext cx="1713364" cy="10280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err="1"/>
            <a:t>Phê</a:t>
          </a:r>
          <a:r>
            <a:rPr lang="en-US" sz="2600" kern="1200" dirty="0"/>
            <a:t> </a:t>
          </a:r>
          <a:r>
            <a:rPr lang="en-US" sz="2600" kern="1200" dirty="0" err="1"/>
            <a:t>duyệt</a:t>
          </a:r>
          <a:r>
            <a:rPr lang="en-US" sz="2600" kern="1200" dirty="0"/>
            <a:t> </a:t>
          </a:r>
          <a:r>
            <a:rPr lang="en-US" sz="2600" kern="1200" dirty="0" err="1"/>
            <a:t>nguồn</a:t>
          </a:r>
          <a:r>
            <a:rPr lang="en-US" sz="2600" kern="1200" dirty="0"/>
            <a:t> tin</a:t>
          </a:r>
        </a:p>
      </dsp:txBody>
      <dsp:txXfrm>
        <a:off x="2434347" y="783529"/>
        <a:ext cx="1653144" cy="967798"/>
      </dsp:txXfrm>
    </dsp:sp>
    <dsp:sp modelId="{57C4CB2D-6986-D84D-ABB6-D542EFF2D938}">
      <dsp:nvSpPr>
        <dsp:cNvPr id="0" name=""/>
        <dsp:cNvSpPr/>
      </dsp:nvSpPr>
      <dsp:spPr>
        <a:xfrm>
          <a:off x="4288939" y="1054971"/>
          <a:ext cx="363233" cy="4249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288939" y="1139954"/>
        <a:ext cx="254263" cy="254948"/>
      </dsp:txXfrm>
    </dsp:sp>
    <dsp:sp modelId="{6FBFABB6-19DA-0540-B2AF-7B5E1791BA31}">
      <dsp:nvSpPr>
        <dsp:cNvPr id="0" name=""/>
        <dsp:cNvSpPr/>
      </dsp:nvSpPr>
      <dsp:spPr>
        <a:xfrm>
          <a:off x="4802948" y="753419"/>
          <a:ext cx="1713364" cy="10280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err="1"/>
            <a:t>Tạo</a:t>
          </a:r>
          <a:r>
            <a:rPr lang="en-US" sz="2600" kern="1200" dirty="0"/>
            <a:t> </a:t>
          </a:r>
          <a:r>
            <a:rPr lang="en-US" sz="2600" kern="1200" dirty="0" err="1"/>
            <a:t>bản</a:t>
          </a:r>
          <a:r>
            <a:rPr lang="en-US" sz="2600" kern="1200" dirty="0"/>
            <a:t> </a:t>
          </a:r>
          <a:r>
            <a:rPr lang="en-US" sz="2600" kern="1200" dirty="0" err="1"/>
            <a:t>mẩu</a:t>
          </a:r>
          <a:endParaRPr lang="en-US" sz="2600" kern="1200" dirty="0"/>
        </a:p>
      </dsp:txBody>
      <dsp:txXfrm>
        <a:off x="4833058" y="783529"/>
        <a:ext cx="1653144" cy="967798"/>
      </dsp:txXfrm>
    </dsp:sp>
    <dsp:sp modelId="{0FCB7C09-249F-6B4E-9B98-54C6972DA481}">
      <dsp:nvSpPr>
        <dsp:cNvPr id="0" name=""/>
        <dsp:cNvSpPr/>
      </dsp:nvSpPr>
      <dsp:spPr>
        <a:xfrm>
          <a:off x="6687649" y="1054971"/>
          <a:ext cx="363233" cy="4249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6687649" y="1139954"/>
        <a:ext cx="254263" cy="254948"/>
      </dsp:txXfrm>
    </dsp:sp>
    <dsp:sp modelId="{D8307782-ADA2-E847-B901-AD9571D16B0B}">
      <dsp:nvSpPr>
        <dsp:cNvPr id="0" name=""/>
        <dsp:cNvSpPr/>
      </dsp:nvSpPr>
      <dsp:spPr>
        <a:xfrm>
          <a:off x="7201659" y="753419"/>
          <a:ext cx="1713364" cy="10280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err="1"/>
            <a:t>Tạo</a:t>
          </a:r>
          <a:r>
            <a:rPr lang="en-US" sz="2600" kern="1200" dirty="0"/>
            <a:t> </a:t>
          </a:r>
          <a:r>
            <a:rPr lang="en-US" sz="2600" kern="1200" dirty="0" err="1"/>
            <a:t>bản</a:t>
          </a:r>
          <a:r>
            <a:rPr lang="en-US" sz="2600" kern="1200" dirty="0"/>
            <a:t> tin </a:t>
          </a:r>
          <a:r>
            <a:rPr lang="en-US" sz="2600" kern="1200" dirty="0" err="1"/>
            <a:t>điện</a:t>
          </a:r>
          <a:r>
            <a:rPr lang="en-US" sz="2600" kern="1200" dirty="0"/>
            <a:t> </a:t>
          </a:r>
          <a:r>
            <a:rPr lang="en-US" sz="2600" kern="1200" dirty="0" err="1"/>
            <a:t>tử</a:t>
          </a:r>
          <a:endParaRPr lang="en-US" sz="2600" kern="1200" dirty="0"/>
        </a:p>
      </dsp:txBody>
      <dsp:txXfrm>
        <a:off x="7231769" y="783529"/>
        <a:ext cx="1653144" cy="967798"/>
      </dsp:txXfrm>
    </dsp:sp>
    <dsp:sp modelId="{1FBBBC5F-7AA4-6845-B38E-FACAA3C7C154}">
      <dsp:nvSpPr>
        <dsp:cNvPr id="0" name=""/>
        <dsp:cNvSpPr/>
      </dsp:nvSpPr>
      <dsp:spPr>
        <a:xfrm>
          <a:off x="9086360" y="1054971"/>
          <a:ext cx="363233" cy="4249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9086360" y="1139954"/>
        <a:ext cx="254263" cy="254948"/>
      </dsp:txXfrm>
    </dsp:sp>
    <dsp:sp modelId="{9109FC59-8701-1745-B9D6-13FCB447DE7B}">
      <dsp:nvSpPr>
        <dsp:cNvPr id="0" name=""/>
        <dsp:cNvSpPr/>
      </dsp:nvSpPr>
      <dsp:spPr>
        <a:xfrm>
          <a:off x="9600370" y="753419"/>
          <a:ext cx="1713364" cy="10280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err="1"/>
            <a:t>Phê</a:t>
          </a:r>
          <a:r>
            <a:rPr lang="en-US" sz="2600" kern="1200" dirty="0"/>
            <a:t> </a:t>
          </a:r>
          <a:r>
            <a:rPr lang="en-US" sz="2600" kern="1200" dirty="0" err="1"/>
            <a:t>duyệt</a:t>
          </a:r>
          <a:r>
            <a:rPr lang="en-US" sz="2600" kern="1200" dirty="0"/>
            <a:t> </a:t>
          </a:r>
          <a:r>
            <a:rPr lang="en-US" sz="2600" kern="1200" dirty="0" err="1"/>
            <a:t>bản</a:t>
          </a:r>
          <a:r>
            <a:rPr lang="en-US" sz="2600" kern="1200" dirty="0"/>
            <a:t> tin</a:t>
          </a:r>
        </a:p>
      </dsp:txBody>
      <dsp:txXfrm>
        <a:off x="9630480" y="783529"/>
        <a:ext cx="1653144" cy="9677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A9E70D-24B6-416A-A7C1-2677531752A4}"/>
              </a:ext>
            </a:extLst>
          </p:cNvPr>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E3535C93-4382-413D-AB15-E76AA312CF0C}"/>
              </a:ext>
            </a:extLst>
          </p:cNvPr>
          <p:cNvSpPr>
            <a:spLocks noGrp="1"/>
          </p:cNvSpPr>
          <p:nvPr>
            <p:ph type="dt" sz="quarter" idx="1"/>
          </p:nvPr>
        </p:nvSpPr>
        <p:spPr>
          <a:xfrm>
            <a:off x="3970938" y="1"/>
            <a:ext cx="3037840" cy="466434"/>
          </a:xfrm>
          <a:prstGeom prst="rect">
            <a:avLst/>
          </a:prstGeom>
        </p:spPr>
        <p:txBody>
          <a:bodyPr vert="horz" lIns="93177" tIns="46589" rIns="93177" bIns="46589" rtlCol="0"/>
          <a:lstStyle>
            <a:lvl1pPr algn="r">
              <a:defRPr sz="1200"/>
            </a:lvl1pPr>
          </a:lstStyle>
          <a:p>
            <a:fld id="{8BAA92A2-0D00-4BA7-B9AA-9C0497C0CB86}" type="datetimeFigureOut">
              <a:rPr lang="en-US" smtClean="0"/>
              <a:pPr/>
              <a:t>5/15/25</a:t>
            </a:fld>
            <a:endParaRPr lang="en-US"/>
          </a:p>
        </p:txBody>
      </p:sp>
      <p:sp>
        <p:nvSpPr>
          <p:cNvPr id="4" name="Footer Placeholder 3">
            <a:extLst>
              <a:ext uri="{FF2B5EF4-FFF2-40B4-BE49-F238E27FC236}">
                <a16:creationId xmlns:a16="http://schemas.microsoft.com/office/drawing/2014/main" id="{2A976280-6E80-41AF-92E2-27F2F1A7E57B}"/>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8C7B891-4849-4994-812A-39B920BAC868}"/>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2BA579D-DB51-4BC0-8575-290F51DE723A}" type="slidenum">
              <a:rPr lang="en-US" smtClean="0"/>
              <a:pPr/>
              <a:t>‹#›</a:t>
            </a:fld>
            <a:endParaRPr lang="en-US"/>
          </a:p>
        </p:txBody>
      </p:sp>
    </p:spTree>
    <p:extLst>
      <p:ext uri="{BB962C8B-B14F-4D97-AF65-F5344CB8AC3E}">
        <p14:creationId xmlns:p14="http://schemas.microsoft.com/office/powerpoint/2010/main" val="31716049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B94FB433-EC41-4D63-877C-38C0B9F43C46}" type="datetimeFigureOut">
              <a:rPr lang="en-US" smtClean="0"/>
              <a:pPr/>
              <a:t>5/15/25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C3C4C9C-974F-4030-A8DD-20CBF96F1FB0}" type="slidenum">
              <a:rPr lang="en-US" smtClean="0"/>
              <a:pPr/>
              <a:t>‹#›</a:t>
            </a:fld>
            <a:endParaRPr lang="en-US"/>
          </a:p>
        </p:txBody>
      </p:sp>
    </p:spTree>
    <p:extLst>
      <p:ext uri="{BB962C8B-B14F-4D97-AF65-F5344CB8AC3E}">
        <p14:creationId xmlns:p14="http://schemas.microsoft.com/office/powerpoint/2010/main" val="3852928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C4C9C-974F-4030-A8DD-20CBF96F1FB0}" type="slidenum">
              <a:rPr lang="en-US" smtClean="0"/>
              <a:pPr/>
              <a:t>1</a:t>
            </a:fld>
            <a:endParaRPr lang="en-US"/>
          </a:p>
        </p:txBody>
      </p:sp>
    </p:spTree>
    <p:extLst>
      <p:ext uri="{BB962C8B-B14F-4D97-AF65-F5344CB8AC3E}">
        <p14:creationId xmlns:p14="http://schemas.microsoft.com/office/powerpoint/2010/main" val="82322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C4C9C-974F-4030-A8DD-20CBF96F1FB0}" type="slidenum">
              <a:rPr lang="en-US" smtClean="0"/>
              <a:pPr/>
              <a:t>20</a:t>
            </a:fld>
            <a:endParaRPr lang="en-US"/>
          </a:p>
        </p:txBody>
      </p:sp>
    </p:spTree>
    <p:extLst>
      <p:ext uri="{BB962C8B-B14F-4D97-AF65-F5344CB8AC3E}">
        <p14:creationId xmlns:p14="http://schemas.microsoft.com/office/powerpoint/2010/main" val="4080245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C4C9C-974F-4030-A8DD-20CBF96F1FB0}" type="slidenum">
              <a:rPr lang="en-US" smtClean="0"/>
              <a:pPr/>
              <a:t>26</a:t>
            </a:fld>
            <a:endParaRPr lang="en-US"/>
          </a:p>
        </p:txBody>
      </p:sp>
    </p:spTree>
    <p:extLst>
      <p:ext uri="{BB962C8B-B14F-4D97-AF65-F5344CB8AC3E}">
        <p14:creationId xmlns:p14="http://schemas.microsoft.com/office/powerpoint/2010/main" val="1607534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C4C9C-974F-4030-A8DD-20CBF96F1FB0}" type="slidenum">
              <a:rPr lang="en-US" smtClean="0"/>
              <a:pPr/>
              <a:t>27</a:t>
            </a:fld>
            <a:endParaRPr lang="en-US"/>
          </a:p>
        </p:txBody>
      </p:sp>
    </p:spTree>
    <p:extLst>
      <p:ext uri="{BB962C8B-B14F-4D97-AF65-F5344CB8AC3E}">
        <p14:creationId xmlns:p14="http://schemas.microsoft.com/office/powerpoint/2010/main" val="1720360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C4C9C-974F-4030-A8DD-20CBF96F1FB0}" type="slidenum">
              <a:rPr lang="en-US" smtClean="0"/>
              <a:pPr/>
              <a:t>28</a:t>
            </a:fld>
            <a:endParaRPr lang="en-US"/>
          </a:p>
        </p:txBody>
      </p:sp>
    </p:spTree>
    <p:extLst>
      <p:ext uri="{BB962C8B-B14F-4D97-AF65-F5344CB8AC3E}">
        <p14:creationId xmlns:p14="http://schemas.microsoft.com/office/powerpoint/2010/main" val="4066151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C4C9C-974F-4030-A8DD-20CBF96F1FB0}" type="slidenum">
              <a:rPr lang="en-US" smtClean="0"/>
              <a:pPr/>
              <a:t>29</a:t>
            </a:fld>
            <a:endParaRPr lang="en-US"/>
          </a:p>
        </p:txBody>
      </p:sp>
    </p:spTree>
    <p:extLst>
      <p:ext uri="{BB962C8B-B14F-4D97-AF65-F5344CB8AC3E}">
        <p14:creationId xmlns:p14="http://schemas.microsoft.com/office/powerpoint/2010/main" val="3657654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C4C9C-974F-4030-A8DD-20CBF96F1FB0}" type="slidenum">
              <a:rPr lang="en-US" smtClean="0"/>
              <a:pPr/>
              <a:t>30</a:t>
            </a:fld>
            <a:endParaRPr lang="en-US"/>
          </a:p>
        </p:txBody>
      </p:sp>
    </p:spTree>
    <p:extLst>
      <p:ext uri="{BB962C8B-B14F-4D97-AF65-F5344CB8AC3E}">
        <p14:creationId xmlns:p14="http://schemas.microsoft.com/office/powerpoint/2010/main" val="2480040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C4C9C-974F-4030-A8DD-20CBF96F1FB0}" type="slidenum">
              <a:rPr lang="en-US" smtClean="0"/>
              <a:pPr/>
              <a:t>31</a:t>
            </a:fld>
            <a:endParaRPr lang="en-US"/>
          </a:p>
        </p:txBody>
      </p:sp>
    </p:spTree>
    <p:extLst>
      <p:ext uri="{BB962C8B-B14F-4D97-AF65-F5344CB8AC3E}">
        <p14:creationId xmlns:p14="http://schemas.microsoft.com/office/powerpoint/2010/main" val="871733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C4C9C-974F-4030-A8DD-20CBF96F1FB0}" type="slidenum">
              <a:rPr lang="en-US" smtClean="0"/>
              <a:pPr/>
              <a:t>32</a:t>
            </a:fld>
            <a:endParaRPr lang="en-US"/>
          </a:p>
        </p:txBody>
      </p:sp>
    </p:spTree>
    <p:extLst>
      <p:ext uri="{BB962C8B-B14F-4D97-AF65-F5344CB8AC3E}">
        <p14:creationId xmlns:p14="http://schemas.microsoft.com/office/powerpoint/2010/main" val="3692471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C4C9C-974F-4030-A8DD-20CBF96F1FB0}" type="slidenum">
              <a:rPr lang="en-US" smtClean="0"/>
              <a:pPr/>
              <a:t>33</a:t>
            </a:fld>
            <a:endParaRPr lang="en-US"/>
          </a:p>
        </p:txBody>
      </p:sp>
    </p:spTree>
    <p:extLst>
      <p:ext uri="{BB962C8B-B14F-4D97-AF65-F5344CB8AC3E}">
        <p14:creationId xmlns:p14="http://schemas.microsoft.com/office/powerpoint/2010/main" val="31202298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C4C9C-974F-4030-A8DD-20CBF96F1FB0}" type="slidenum">
              <a:rPr lang="en-US" smtClean="0"/>
              <a:pPr/>
              <a:t>34</a:t>
            </a:fld>
            <a:endParaRPr lang="en-US"/>
          </a:p>
        </p:txBody>
      </p:sp>
    </p:spTree>
    <p:extLst>
      <p:ext uri="{BB962C8B-B14F-4D97-AF65-F5344CB8AC3E}">
        <p14:creationId xmlns:p14="http://schemas.microsoft.com/office/powerpoint/2010/main" val="1721402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C4C9C-974F-4030-A8DD-20CBF96F1FB0}" type="slidenum">
              <a:rPr lang="en-US" smtClean="0"/>
              <a:pPr/>
              <a:t>2</a:t>
            </a:fld>
            <a:endParaRPr lang="en-US"/>
          </a:p>
        </p:txBody>
      </p:sp>
    </p:spTree>
    <p:extLst>
      <p:ext uri="{BB962C8B-B14F-4D97-AF65-F5344CB8AC3E}">
        <p14:creationId xmlns:p14="http://schemas.microsoft.com/office/powerpoint/2010/main" val="3858675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C4C9C-974F-4030-A8DD-20CBF96F1FB0}" type="slidenum">
              <a:rPr lang="en-US" smtClean="0"/>
              <a:pPr/>
              <a:t>35</a:t>
            </a:fld>
            <a:endParaRPr lang="en-US"/>
          </a:p>
        </p:txBody>
      </p:sp>
    </p:spTree>
    <p:extLst>
      <p:ext uri="{BB962C8B-B14F-4D97-AF65-F5344CB8AC3E}">
        <p14:creationId xmlns:p14="http://schemas.microsoft.com/office/powerpoint/2010/main" val="1092291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3C4C9C-974F-4030-A8DD-20CBF96F1FB0}" type="slidenum">
              <a:rPr lang="en-US" smtClean="0"/>
              <a:pPr/>
              <a:t>36</a:t>
            </a:fld>
            <a:endParaRPr lang="en-US"/>
          </a:p>
        </p:txBody>
      </p:sp>
    </p:spTree>
    <p:extLst>
      <p:ext uri="{BB962C8B-B14F-4D97-AF65-F5344CB8AC3E}">
        <p14:creationId xmlns:p14="http://schemas.microsoft.com/office/powerpoint/2010/main" val="474923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Cung cấp thông tin nguồn từ trung ương, cấp tỉnh, cấp huyện và cấp xã cho hệ thống phát thanh theo cơ chế phân quyền cung cấp thông tin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Xây dựng cơ sở dữ liệu số hóa, đáp ứng nhu cầu lưu trữ, cung cấp thông tin cho các loại hình thông tin cơ sở</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Thu thập, tổng hợp, phân tích, quản lý dữ liệu, đánh giá hiệu quả hoạt động thông tin cơ sở để phục vụ công tác quản lý nhà nước.</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Tổng hợp thông tin phản ánh, ý kiến góp ý, đánh giá của người dân từ ứng dụng trên thiết bị di động thông minh, từ Cổng thông tin điện tử về thông tin cơ sở theo từng tỉnh, thành phố, khu vực hoặc theo lĩnh vực.</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Triển khai các hình thức cung cấp tài liệu tuyên truyền; tập huấn, bồi dưỡng; diễn đàn trao đổi, học tập kinh nghiệm qua mạng (dưới hình thức các trang web, forum).</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Cung cấp Cổng thông tin điện tử ở trung ương kết nối, liên thông với Cổng thông tin điện tử các tỉnh, thành phố trực thuộc trung ương để phổ biến thông tin thiết yếu đến người dân.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BC3C4C9C-974F-4030-A8DD-20CBF96F1FB0}"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Cung cấp thông tin nguồn từ trung ương, cấp tỉnh, cấp huyện và cấp xã cho hệ thống phát thanh theo cơ chế phân quyền cung cấp thông tin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Xây dựng cơ sở dữ liệu số hóa, đáp ứng nhu cầu lưu trữ, cung cấp thông tin cho các loại hình thông tin cơ sở</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Thu thập, tổng hợp, phân tích, quản lý dữ liệu, đánh giá hiệu quả hoạt động thông tin cơ sở để phục vụ công tác quản lý nhà nước.</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Tổng hợp thông tin phản ánh, ý kiến góp ý, đánh giá của người dân từ ứng dụng trên thiết bị di động thông minh, từ Cổng thông tin điện tử về thông tin cơ sở theo từng tỉnh, thành phố, khu vực hoặc theo lĩnh vực.</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Triển khai các hình thức cung cấp tài liệu tuyên truyền; tập huấn, bồi dưỡng; diễn đàn trao đổi, học tập kinh nghiệm qua mạng (dưới hình thức các trang web, forum).</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Cung cấp Cổng thông tin điện tử ở trung ương kết nối, liên thông với Cổng thông tin điện tử các tỉnh, thành phố trực thuộc trung ương để phổ biến thông tin thiết yếu đến người dân.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BC3C4C9C-974F-4030-A8DD-20CBF96F1FB0}" type="slidenum">
              <a:rPr lang="en-US" smtClean="0"/>
              <a:pPr/>
              <a:t>5</a:t>
            </a:fld>
            <a:endParaRPr lang="en-US"/>
          </a:p>
        </p:txBody>
      </p:sp>
    </p:spTree>
    <p:extLst>
      <p:ext uri="{BB962C8B-B14F-4D97-AF65-F5344CB8AC3E}">
        <p14:creationId xmlns:p14="http://schemas.microsoft.com/office/powerpoint/2010/main" val="902991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C4C9C-974F-4030-A8DD-20CBF96F1FB0}" type="slidenum">
              <a:rPr lang="en-US" smtClean="0"/>
              <a:pPr/>
              <a:t>9</a:t>
            </a:fld>
            <a:endParaRPr lang="en-US"/>
          </a:p>
        </p:txBody>
      </p:sp>
    </p:spTree>
    <p:extLst>
      <p:ext uri="{BB962C8B-B14F-4D97-AF65-F5344CB8AC3E}">
        <p14:creationId xmlns:p14="http://schemas.microsoft.com/office/powerpoint/2010/main" val="1014871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C4C9C-974F-4030-A8DD-20CBF96F1FB0}" type="slidenum">
              <a:rPr lang="en-US" smtClean="0"/>
              <a:pPr/>
              <a:t>10</a:t>
            </a:fld>
            <a:endParaRPr lang="en-US"/>
          </a:p>
        </p:txBody>
      </p:sp>
    </p:spTree>
    <p:extLst>
      <p:ext uri="{BB962C8B-B14F-4D97-AF65-F5344CB8AC3E}">
        <p14:creationId xmlns:p14="http://schemas.microsoft.com/office/powerpoint/2010/main" val="1655979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C4C9C-974F-4030-A8DD-20CBF96F1FB0}" type="slidenum">
              <a:rPr lang="en-US" smtClean="0"/>
              <a:pPr/>
              <a:t>11</a:t>
            </a:fld>
            <a:endParaRPr lang="en-US"/>
          </a:p>
        </p:txBody>
      </p:sp>
    </p:spTree>
    <p:extLst>
      <p:ext uri="{BB962C8B-B14F-4D97-AF65-F5344CB8AC3E}">
        <p14:creationId xmlns:p14="http://schemas.microsoft.com/office/powerpoint/2010/main" val="906130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C4C9C-974F-4030-A8DD-20CBF96F1FB0}" type="slidenum">
              <a:rPr lang="en-US" smtClean="0"/>
              <a:pPr/>
              <a:t>18</a:t>
            </a:fld>
            <a:endParaRPr lang="en-US"/>
          </a:p>
        </p:txBody>
      </p:sp>
    </p:spTree>
    <p:extLst>
      <p:ext uri="{BB962C8B-B14F-4D97-AF65-F5344CB8AC3E}">
        <p14:creationId xmlns:p14="http://schemas.microsoft.com/office/powerpoint/2010/main" val="1480423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C4C9C-974F-4030-A8DD-20CBF96F1FB0}" type="slidenum">
              <a:rPr lang="en-US" smtClean="0"/>
              <a:pPr/>
              <a:t>19</a:t>
            </a:fld>
            <a:endParaRPr lang="en-US"/>
          </a:p>
        </p:txBody>
      </p:sp>
    </p:spTree>
    <p:extLst>
      <p:ext uri="{BB962C8B-B14F-4D97-AF65-F5344CB8AC3E}">
        <p14:creationId xmlns:p14="http://schemas.microsoft.com/office/powerpoint/2010/main" val="1935430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60AF"/>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67B4045-EBE6-405E-A566-E4BFCA3F2E0A}"/>
              </a:ext>
            </a:extLst>
          </p:cNvPr>
          <p:cNvSpPr>
            <a:spLocks noGrp="1"/>
          </p:cNvSpPr>
          <p:nvPr>
            <p:ph type="dt" sz="half" idx="10"/>
          </p:nvPr>
        </p:nvSpPr>
        <p:spPr/>
        <p:txBody>
          <a:bodyPr/>
          <a:lstStyle>
            <a:lvl1pPr>
              <a:defRPr>
                <a:latin typeface="Cambria" panose="02040503050406030204" pitchFamily="18" charset="0"/>
                <a:ea typeface="Cambria" panose="02040503050406030204" pitchFamily="18" charset="0"/>
              </a:defRPr>
            </a:lvl1pPr>
          </a:lstStyle>
          <a:p>
            <a:fld id="{B8871169-F402-4CA3-92C5-2678247BFE31}" type="datetime1">
              <a:rPr lang="en-US" smtClean="0"/>
              <a:t>5/15/25</a:t>
            </a:fld>
            <a:endParaRPr lang="en-US"/>
          </a:p>
        </p:txBody>
      </p:sp>
      <p:sp>
        <p:nvSpPr>
          <p:cNvPr id="5" name="Footer Placeholder 4">
            <a:extLst>
              <a:ext uri="{FF2B5EF4-FFF2-40B4-BE49-F238E27FC236}">
                <a16:creationId xmlns:a16="http://schemas.microsoft.com/office/drawing/2014/main" id="{EDA736CB-ECAF-4208-96BE-38F274B6015E}"/>
              </a:ext>
            </a:extLst>
          </p:cNvPr>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endParaRPr lang="en-US"/>
          </a:p>
        </p:txBody>
      </p:sp>
      <p:sp>
        <p:nvSpPr>
          <p:cNvPr id="6" name="Slide Number Placeholder 5">
            <a:extLst>
              <a:ext uri="{FF2B5EF4-FFF2-40B4-BE49-F238E27FC236}">
                <a16:creationId xmlns:a16="http://schemas.microsoft.com/office/drawing/2014/main" id="{D2E96856-E861-487F-87A2-1A2DB0FD82FB}"/>
              </a:ext>
            </a:extLst>
          </p:cNvPr>
          <p:cNvSpPr>
            <a:spLocks noGrp="1"/>
          </p:cNvSpPr>
          <p:nvPr>
            <p:ph type="sldNum" sz="quarter" idx="12"/>
          </p:nvPr>
        </p:nvSpPr>
        <p:spPr/>
        <p:txBody>
          <a:bodyPr/>
          <a:lstStyle>
            <a:lvl1pPr>
              <a:defRPr>
                <a:latin typeface="Cambria" panose="02040503050406030204" pitchFamily="18" charset="0"/>
                <a:ea typeface="Cambria" panose="02040503050406030204" pitchFamily="18" charset="0"/>
              </a:defRPr>
            </a:lvl1pPr>
          </a:lstStyle>
          <a:p>
            <a:fld id="{9B3C53A8-25C2-495B-899A-730819CDA189}" type="slidenum">
              <a:rPr lang="en-US" smtClean="0"/>
              <a:pPr/>
              <a:t>‹#›</a:t>
            </a:fld>
            <a:endParaRPr lang="en-US"/>
          </a:p>
        </p:txBody>
      </p:sp>
      <p:sp>
        <p:nvSpPr>
          <p:cNvPr id="8" name="Title 1">
            <a:extLst>
              <a:ext uri="{FF2B5EF4-FFF2-40B4-BE49-F238E27FC236}">
                <a16:creationId xmlns:a16="http://schemas.microsoft.com/office/drawing/2014/main" id="{33CEB433-A2CB-4209-8AFD-1CAE2D43D136}"/>
              </a:ext>
            </a:extLst>
          </p:cNvPr>
          <p:cNvSpPr>
            <a:spLocks noGrp="1"/>
          </p:cNvSpPr>
          <p:nvPr>
            <p:ph type="ctrTitle" hasCustomPrompt="1"/>
          </p:nvPr>
        </p:nvSpPr>
        <p:spPr>
          <a:xfrm>
            <a:off x="1496544" y="1314409"/>
            <a:ext cx="9144000" cy="2387600"/>
          </a:xfrm>
          <a:noFill/>
        </p:spPr>
        <p:txBody>
          <a:bodyPr anchor="b">
            <a:normAutofit/>
          </a:bodyPr>
          <a:lstStyle>
            <a:lvl1pPr algn="ctr">
              <a:defRPr sz="5500" b="1">
                <a:solidFill>
                  <a:srgbClr val="FFFF00"/>
                </a:solidFill>
                <a:latin typeface="Cambria" panose="02040503050406030204" pitchFamily="18" charset="0"/>
                <a:ea typeface="Cambria" panose="02040503050406030204" pitchFamily="18" charset="0"/>
              </a:defRPr>
            </a:lvl1pPr>
          </a:lstStyle>
          <a:p>
            <a:r>
              <a:rPr lang="en-US" dirty="0"/>
              <a:t>GIẢI PHÁP TRUYỀN THÔNG </a:t>
            </a:r>
            <a:r>
              <a:rPr lang="en-US" dirty="0" err="1"/>
              <a:t>THÔNG</a:t>
            </a:r>
            <a:r>
              <a:rPr lang="en-US" dirty="0"/>
              <a:t> MINH</a:t>
            </a:r>
          </a:p>
        </p:txBody>
      </p:sp>
      <p:sp>
        <p:nvSpPr>
          <p:cNvPr id="9" name="Subtitle 2">
            <a:extLst>
              <a:ext uri="{FF2B5EF4-FFF2-40B4-BE49-F238E27FC236}">
                <a16:creationId xmlns:a16="http://schemas.microsoft.com/office/drawing/2014/main" id="{2F371DD5-F5D2-45F7-91C8-DD561CC70138}"/>
              </a:ext>
            </a:extLst>
          </p:cNvPr>
          <p:cNvSpPr>
            <a:spLocks noGrp="1"/>
          </p:cNvSpPr>
          <p:nvPr>
            <p:ph type="subTitle" idx="1" hasCustomPrompt="1"/>
          </p:nvPr>
        </p:nvSpPr>
        <p:spPr>
          <a:xfrm>
            <a:off x="1524000" y="3975017"/>
            <a:ext cx="9144000" cy="1655762"/>
          </a:xfrm>
        </p:spPr>
        <p:txBody>
          <a:bodyPr/>
          <a:lstStyle>
            <a:lvl1pPr marL="0" indent="0" algn="ctr">
              <a:buNone/>
              <a:defRPr sz="2400">
                <a:solidFill>
                  <a:schemeClr val="bg1"/>
                </a:solidFill>
                <a:latin typeface="Cambria" panose="02040503050406030204" pitchFamily="18" charset="0"/>
                <a:ea typeface="Cambria" panose="02040503050406030204" pitchFamily="18"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err="1"/>
              <a:t>Vĩnh</a:t>
            </a:r>
            <a:r>
              <a:rPr lang="en-US" dirty="0"/>
              <a:t> Long, </a:t>
            </a:r>
            <a:r>
              <a:rPr lang="en-US" dirty="0" err="1"/>
              <a:t>Ngày</a:t>
            </a:r>
            <a:r>
              <a:rPr lang="en-US" dirty="0"/>
              <a:t> 26/9/2018</a:t>
            </a:r>
          </a:p>
        </p:txBody>
      </p:sp>
      <p:pic>
        <p:nvPicPr>
          <p:cNvPr id="11" name="Picture 10">
            <a:extLst>
              <a:ext uri="{FF2B5EF4-FFF2-40B4-BE49-F238E27FC236}">
                <a16:creationId xmlns:a16="http://schemas.microsoft.com/office/drawing/2014/main" id="{FAF9A9AD-49F9-4AC6-8C3B-C8F4B29047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76" y="2971807"/>
            <a:ext cx="8829775" cy="3886199"/>
          </a:xfrm>
          <a:prstGeom prst="rect">
            <a:avLst/>
          </a:prstGeom>
        </p:spPr>
      </p:pic>
      <p:pic>
        <p:nvPicPr>
          <p:cNvPr id="13" name="Picture 12">
            <a:extLst>
              <a:ext uri="{FF2B5EF4-FFF2-40B4-BE49-F238E27FC236}">
                <a16:creationId xmlns:a16="http://schemas.microsoft.com/office/drawing/2014/main" id="{4009E406-C9A7-4074-AAF7-E2894256F2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97033" y="4002187"/>
            <a:ext cx="3184123" cy="2975815"/>
          </a:xfrm>
          <a:prstGeom prst="rect">
            <a:avLst/>
          </a:prstGeom>
        </p:spPr>
      </p:pic>
      <p:sp>
        <p:nvSpPr>
          <p:cNvPr id="15" name="TextBox 14">
            <a:extLst>
              <a:ext uri="{FF2B5EF4-FFF2-40B4-BE49-F238E27FC236}">
                <a16:creationId xmlns:a16="http://schemas.microsoft.com/office/drawing/2014/main" id="{C4D3F09F-F7E0-4EA5-9E5E-E222F2209004}"/>
              </a:ext>
            </a:extLst>
          </p:cNvPr>
          <p:cNvSpPr txBox="1"/>
          <p:nvPr userDrawn="1"/>
        </p:nvSpPr>
        <p:spPr>
          <a:xfrm>
            <a:off x="4409496" y="345132"/>
            <a:ext cx="8027813" cy="849285"/>
          </a:xfrm>
          <a:prstGeom prst="rect">
            <a:avLst/>
          </a:prstGeom>
          <a:noFill/>
        </p:spPr>
        <p:txBody>
          <a:bodyPr wrap="square" lIns="162512" tIns="81255" rIns="162512" bIns="81255" rtlCol="0">
            <a:spAutoFit/>
          </a:bodyPr>
          <a:lstStyle/>
          <a:p>
            <a:pPr algn="ctr">
              <a:lnSpc>
                <a:spcPct val="110000"/>
              </a:lnSpc>
            </a:pPr>
            <a:r>
              <a:rPr lang="en-US" sz="2100" dirty="0">
                <a:solidFill>
                  <a:schemeClr val="bg1"/>
                </a:solidFill>
                <a:latin typeface="Times New Roman" panose="02020603050405020304" pitchFamily="18" charset="0"/>
                <a:ea typeface="Tahoma" pitchFamily="34" charset="0"/>
                <a:cs typeface="Times New Roman" panose="02020603050405020304" pitchFamily="18" charset="0"/>
              </a:rPr>
              <a:t>TỔNG CÔNG TY VIỄN THÔNG MOBIFONE</a:t>
            </a:r>
          </a:p>
          <a:p>
            <a:pPr algn="ctr">
              <a:lnSpc>
                <a:spcPct val="110000"/>
              </a:lnSpc>
            </a:pPr>
            <a:r>
              <a:rPr lang="en-US" sz="2100" b="1" dirty="0">
                <a:solidFill>
                  <a:schemeClr val="bg1"/>
                </a:solidFill>
                <a:latin typeface="Times New Roman" panose="02020603050405020304" pitchFamily="18" charset="0"/>
                <a:ea typeface="Tahoma" pitchFamily="34" charset="0"/>
                <a:cs typeface="Times New Roman" panose="02020603050405020304" pitchFamily="18" charset="0"/>
              </a:rPr>
              <a:t>TRUNG TÂM CÔNG NGHỆ THÔNG TIN MOBIFONE</a:t>
            </a:r>
          </a:p>
        </p:txBody>
      </p:sp>
    </p:spTree>
    <p:extLst>
      <p:ext uri="{BB962C8B-B14F-4D97-AF65-F5344CB8AC3E}">
        <p14:creationId xmlns:p14="http://schemas.microsoft.com/office/powerpoint/2010/main" val="4107907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6BAC8-69BC-4CA2-9969-5AB4141BB34F}"/>
              </a:ext>
            </a:extLst>
          </p:cNvPr>
          <p:cNvSpPr>
            <a:spLocks noGrp="1"/>
          </p:cNvSpPr>
          <p:nvPr>
            <p:ph type="title"/>
          </p:nvPr>
        </p:nvSpPr>
        <p:spPr/>
        <p:txBody>
          <a:bodyPr/>
          <a:lstStyle>
            <a:lvl1pPr>
              <a:defRPr/>
            </a:lvl1pPr>
          </a:lstStyle>
          <a:p>
            <a:r>
              <a:rPr lang="en-US"/>
              <a:t>Click to edit Master title style</a:t>
            </a:r>
          </a:p>
        </p:txBody>
      </p:sp>
      <p:sp>
        <p:nvSpPr>
          <p:cNvPr id="3" name="Vertical Text Placeholder 2">
            <a:extLst>
              <a:ext uri="{FF2B5EF4-FFF2-40B4-BE49-F238E27FC236}">
                <a16:creationId xmlns:a16="http://schemas.microsoft.com/office/drawing/2014/main" id="{9E0DCBFF-DF35-4D7F-9FF8-DD1ED492B9FD}"/>
              </a:ext>
            </a:extLst>
          </p:cNvPr>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E812B4-BAA6-4BD7-8F44-DB018B3A02DC}"/>
              </a:ext>
            </a:extLst>
          </p:cNvPr>
          <p:cNvSpPr>
            <a:spLocks noGrp="1"/>
          </p:cNvSpPr>
          <p:nvPr>
            <p:ph type="dt" sz="half" idx="10"/>
          </p:nvPr>
        </p:nvSpPr>
        <p:spPr/>
        <p:txBody>
          <a:bodyPr/>
          <a:lstStyle/>
          <a:p>
            <a:fld id="{D3D2C157-1051-4D36-A5BB-E055CBA7B9B4}" type="datetime1">
              <a:rPr lang="en-US" smtClean="0"/>
              <a:t>5/15/25</a:t>
            </a:fld>
            <a:endParaRPr lang="en-US"/>
          </a:p>
        </p:txBody>
      </p:sp>
      <p:sp>
        <p:nvSpPr>
          <p:cNvPr id="5" name="Footer Placeholder 4">
            <a:extLst>
              <a:ext uri="{FF2B5EF4-FFF2-40B4-BE49-F238E27FC236}">
                <a16:creationId xmlns:a16="http://schemas.microsoft.com/office/drawing/2014/main" id="{93190CC7-3373-44C6-97A5-D5B8046CEA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DC7C0B-6285-40D7-BE24-1EA55DF42915}"/>
              </a:ext>
            </a:extLst>
          </p:cNvPr>
          <p:cNvSpPr>
            <a:spLocks noGrp="1"/>
          </p:cNvSpPr>
          <p:nvPr>
            <p:ph type="sldNum" sz="quarter" idx="12"/>
          </p:nvPr>
        </p:nvSpPr>
        <p:spPr/>
        <p:txBody>
          <a:bodyPr/>
          <a:lstStyle/>
          <a:p>
            <a:fld id="{9B3C53A8-25C2-495B-899A-730819CDA189}" type="slidenum">
              <a:rPr lang="en-US" smtClean="0"/>
              <a:pPr/>
              <a:t>‹#›</a:t>
            </a:fld>
            <a:endParaRPr lang="en-US"/>
          </a:p>
        </p:txBody>
      </p:sp>
    </p:spTree>
    <p:extLst>
      <p:ext uri="{BB962C8B-B14F-4D97-AF65-F5344CB8AC3E}">
        <p14:creationId xmlns:p14="http://schemas.microsoft.com/office/powerpoint/2010/main" val="736055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269D25-E4A7-4852-A26C-26DF10871621}"/>
              </a:ext>
            </a:extLst>
          </p:cNvPr>
          <p:cNvSpPr>
            <a:spLocks noGrp="1"/>
          </p:cNvSpPr>
          <p:nvPr>
            <p:ph type="title" orient="vert"/>
          </p:nvPr>
        </p:nvSpPr>
        <p:spPr>
          <a:xfrm>
            <a:off x="8724902" y="365125"/>
            <a:ext cx="2628900" cy="5811838"/>
          </a:xfrm>
        </p:spPr>
        <p:txBody>
          <a:bodyPr vert="eaVert"/>
          <a:lstStyle>
            <a:lvl1pPr>
              <a:defRPr/>
            </a:lvl1pPr>
          </a:lstStyle>
          <a:p>
            <a:r>
              <a:rPr lang="en-US"/>
              <a:t>Click to edit Master title style</a:t>
            </a:r>
          </a:p>
        </p:txBody>
      </p:sp>
      <p:sp>
        <p:nvSpPr>
          <p:cNvPr id="3" name="Vertical Text Placeholder 2">
            <a:extLst>
              <a:ext uri="{FF2B5EF4-FFF2-40B4-BE49-F238E27FC236}">
                <a16:creationId xmlns:a16="http://schemas.microsoft.com/office/drawing/2014/main" id="{02883BAC-84A8-4F83-9FBD-3769D0B1EF73}"/>
              </a:ext>
            </a:extLst>
          </p:cNvPr>
          <p:cNvSpPr>
            <a:spLocks noGrp="1"/>
          </p:cNvSpPr>
          <p:nvPr>
            <p:ph type="body" orient="vert" idx="1"/>
          </p:nvPr>
        </p:nvSpPr>
        <p:spPr>
          <a:xfrm>
            <a:off x="838202" y="365125"/>
            <a:ext cx="7734300" cy="5811838"/>
          </a:xfrm>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28C0A1-BEF7-43DB-B7FA-F0D5BA4DB1DC}"/>
              </a:ext>
            </a:extLst>
          </p:cNvPr>
          <p:cNvSpPr>
            <a:spLocks noGrp="1"/>
          </p:cNvSpPr>
          <p:nvPr>
            <p:ph type="dt" sz="half" idx="10"/>
          </p:nvPr>
        </p:nvSpPr>
        <p:spPr/>
        <p:txBody>
          <a:bodyPr/>
          <a:lstStyle/>
          <a:p>
            <a:fld id="{600DF6B2-23B8-4397-888E-0B7F588A4186}" type="datetime1">
              <a:rPr lang="en-US" smtClean="0"/>
              <a:t>5/15/25</a:t>
            </a:fld>
            <a:endParaRPr lang="en-US"/>
          </a:p>
        </p:txBody>
      </p:sp>
      <p:sp>
        <p:nvSpPr>
          <p:cNvPr id="5" name="Footer Placeholder 4">
            <a:extLst>
              <a:ext uri="{FF2B5EF4-FFF2-40B4-BE49-F238E27FC236}">
                <a16:creationId xmlns:a16="http://schemas.microsoft.com/office/drawing/2014/main" id="{F1C2F3EB-3CB5-4158-BADF-C29422425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384102-CCE2-4FF8-BBF8-A96F49043621}"/>
              </a:ext>
            </a:extLst>
          </p:cNvPr>
          <p:cNvSpPr>
            <a:spLocks noGrp="1"/>
          </p:cNvSpPr>
          <p:nvPr>
            <p:ph type="sldNum" sz="quarter" idx="12"/>
          </p:nvPr>
        </p:nvSpPr>
        <p:spPr/>
        <p:txBody>
          <a:bodyPr/>
          <a:lstStyle/>
          <a:p>
            <a:fld id="{9B3C53A8-25C2-495B-899A-730819CDA189}" type="slidenum">
              <a:rPr lang="en-US" smtClean="0"/>
              <a:pPr/>
              <a:t>‹#›</a:t>
            </a:fld>
            <a:endParaRPr lang="en-US"/>
          </a:p>
        </p:txBody>
      </p:sp>
    </p:spTree>
    <p:extLst>
      <p:ext uri="{BB962C8B-B14F-4D97-AF65-F5344CB8AC3E}">
        <p14:creationId xmlns:p14="http://schemas.microsoft.com/office/powerpoint/2010/main" val="9288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21725-9A70-481E-9810-F7BA289F072A}" type="datetime1">
              <a:rPr lang="en-US" smtClean="0"/>
              <a:t>5/15/25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827312-53F9-8D46-B4D1-27F7A599256F}" type="slidenum">
              <a:rPr lang="en-US" smtClean="0"/>
              <a:pPr/>
              <a:t>‹#›</a:t>
            </a:fld>
            <a:endParaRPr lang="en-US"/>
          </a:p>
        </p:txBody>
      </p:sp>
    </p:spTree>
    <p:extLst>
      <p:ext uri="{BB962C8B-B14F-4D97-AF65-F5344CB8AC3E}">
        <p14:creationId xmlns:p14="http://schemas.microsoft.com/office/powerpoint/2010/main" val="2419700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F5BFE-283F-4822-B08E-5F5C996E6B15}"/>
              </a:ext>
            </a:extLst>
          </p:cNvPr>
          <p:cNvSpPr>
            <a:spLocks noGrp="1"/>
          </p:cNvSpPr>
          <p:nvPr>
            <p:ph type="title"/>
          </p:nvPr>
        </p:nvSpPr>
        <p:spPr/>
        <p:txBody>
          <a:bodyPr/>
          <a:lstStyle>
            <a:lvl1pPr>
              <a:defRPr/>
            </a:lvl1pPr>
          </a:lstStyle>
          <a:p>
            <a:r>
              <a:rPr lang="en-US"/>
              <a:t>Click to edit Master title style</a:t>
            </a:r>
          </a:p>
        </p:txBody>
      </p:sp>
      <p:sp>
        <p:nvSpPr>
          <p:cNvPr id="3" name="Date Placeholder 2">
            <a:extLst>
              <a:ext uri="{FF2B5EF4-FFF2-40B4-BE49-F238E27FC236}">
                <a16:creationId xmlns:a16="http://schemas.microsoft.com/office/drawing/2014/main" id="{5EAFA486-9B1D-4F91-AEBE-6AE9E71C4619}"/>
              </a:ext>
            </a:extLst>
          </p:cNvPr>
          <p:cNvSpPr>
            <a:spLocks noGrp="1"/>
          </p:cNvSpPr>
          <p:nvPr>
            <p:ph type="dt" sz="half" idx="10"/>
          </p:nvPr>
        </p:nvSpPr>
        <p:spPr/>
        <p:txBody>
          <a:bodyPr/>
          <a:lstStyle/>
          <a:p>
            <a:fld id="{E9D93584-BDD8-4157-A7B2-AFB0A170285B}" type="datetime1">
              <a:rPr lang="en-US" smtClean="0"/>
              <a:t>5/15/25</a:t>
            </a:fld>
            <a:endParaRPr lang="en-US"/>
          </a:p>
        </p:txBody>
      </p:sp>
      <p:sp>
        <p:nvSpPr>
          <p:cNvPr id="4" name="Footer Placeholder 3">
            <a:extLst>
              <a:ext uri="{FF2B5EF4-FFF2-40B4-BE49-F238E27FC236}">
                <a16:creationId xmlns:a16="http://schemas.microsoft.com/office/drawing/2014/main" id="{BFDCADB5-8F74-4414-AD80-0B2C32262E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D12931-E421-4777-A924-9F5DA4371AE1}"/>
              </a:ext>
            </a:extLst>
          </p:cNvPr>
          <p:cNvSpPr>
            <a:spLocks noGrp="1"/>
          </p:cNvSpPr>
          <p:nvPr>
            <p:ph type="sldNum" sz="quarter" idx="12"/>
          </p:nvPr>
        </p:nvSpPr>
        <p:spPr/>
        <p:txBody>
          <a:bodyPr/>
          <a:lstStyle/>
          <a:p>
            <a:fld id="{9B3C53A8-25C2-495B-899A-730819CDA189}" type="slidenum">
              <a:rPr lang="en-US" smtClean="0"/>
              <a:pPr/>
              <a:t>‹#›</a:t>
            </a:fld>
            <a:endParaRPr lang="en-US"/>
          </a:p>
        </p:txBody>
      </p:sp>
    </p:spTree>
    <p:extLst>
      <p:ext uri="{BB962C8B-B14F-4D97-AF65-F5344CB8AC3E}">
        <p14:creationId xmlns:p14="http://schemas.microsoft.com/office/powerpoint/2010/main" val="741353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1A70242-B652-4F6D-B287-69A020BE642F}"/>
              </a:ext>
            </a:extLst>
          </p:cNvPr>
          <p:cNvGrpSpPr/>
          <p:nvPr userDrawn="1"/>
        </p:nvGrpSpPr>
        <p:grpSpPr>
          <a:xfrm>
            <a:off x="-5" y="6264735"/>
            <a:ext cx="12192009" cy="593271"/>
            <a:chOff x="-5" y="6268630"/>
            <a:chExt cx="12192009" cy="611141"/>
          </a:xfrm>
        </p:grpSpPr>
        <p:grpSp>
          <p:nvGrpSpPr>
            <p:cNvPr id="6" name="Group 5">
              <a:extLst>
                <a:ext uri="{FF2B5EF4-FFF2-40B4-BE49-F238E27FC236}">
                  <a16:creationId xmlns:a16="http://schemas.microsoft.com/office/drawing/2014/main" id="{4B9AEF25-2106-400E-BC47-98D16D454279}"/>
                </a:ext>
              </a:extLst>
            </p:cNvPr>
            <p:cNvGrpSpPr/>
            <p:nvPr/>
          </p:nvGrpSpPr>
          <p:grpSpPr>
            <a:xfrm>
              <a:off x="-5" y="6268630"/>
              <a:ext cx="11303005" cy="611140"/>
              <a:chOff x="-3" y="6169416"/>
              <a:chExt cx="10427607" cy="688585"/>
            </a:xfrm>
          </p:grpSpPr>
          <p:sp>
            <p:nvSpPr>
              <p:cNvPr id="8" name="Flowchart: Manual Input 32">
                <a:extLst>
                  <a:ext uri="{FF2B5EF4-FFF2-40B4-BE49-F238E27FC236}">
                    <a16:creationId xmlns:a16="http://schemas.microsoft.com/office/drawing/2014/main" id="{A5F1C681-A945-4D11-B11B-285AD639C447}"/>
                  </a:ext>
                </a:extLst>
              </p:cNvPr>
              <p:cNvSpPr/>
              <p:nvPr/>
            </p:nvSpPr>
            <p:spPr>
              <a:xfrm rot="5400000">
                <a:off x="4747950" y="1421463"/>
                <a:ext cx="688585" cy="1018449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50 w 10000"/>
                  <a:gd name="connsiteY0" fmla="*/ 794 h 10000"/>
                  <a:gd name="connsiteX1" fmla="*/ 10000 w 10000"/>
                  <a:gd name="connsiteY1" fmla="*/ 0 h 10000"/>
                  <a:gd name="connsiteX2" fmla="*/ 10000 w 10000"/>
                  <a:gd name="connsiteY2" fmla="*/ 10000 h 10000"/>
                  <a:gd name="connsiteX3" fmla="*/ 0 w 10000"/>
                  <a:gd name="connsiteY3" fmla="*/ 10000 h 10000"/>
                  <a:gd name="connsiteX4" fmla="*/ 150 w 10000"/>
                  <a:gd name="connsiteY4" fmla="*/ 794 h 10000"/>
                  <a:gd name="connsiteX0" fmla="*/ 0 w 10035"/>
                  <a:gd name="connsiteY0" fmla="*/ 657 h 10000"/>
                  <a:gd name="connsiteX1" fmla="*/ 10035 w 10035"/>
                  <a:gd name="connsiteY1" fmla="*/ 0 h 10000"/>
                  <a:gd name="connsiteX2" fmla="*/ 10035 w 10035"/>
                  <a:gd name="connsiteY2" fmla="*/ 10000 h 10000"/>
                  <a:gd name="connsiteX3" fmla="*/ 35 w 10035"/>
                  <a:gd name="connsiteY3" fmla="*/ 10000 h 10000"/>
                  <a:gd name="connsiteX4" fmla="*/ 0 w 10035"/>
                  <a:gd name="connsiteY4" fmla="*/ 657 h 10000"/>
                  <a:gd name="connsiteX0" fmla="*/ 114 w 10001"/>
                  <a:gd name="connsiteY0" fmla="*/ 774 h 10000"/>
                  <a:gd name="connsiteX1" fmla="*/ 10001 w 10001"/>
                  <a:gd name="connsiteY1" fmla="*/ 0 h 10000"/>
                  <a:gd name="connsiteX2" fmla="*/ 10001 w 10001"/>
                  <a:gd name="connsiteY2" fmla="*/ 10000 h 10000"/>
                  <a:gd name="connsiteX3" fmla="*/ 1 w 10001"/>
                  <a:gd name="connsiteY3" fmla="*/ 10000 h 10000"/>
                  <a:gd name="connsiteX4" fmla="*/ 114 w 10001"/>
                  <a:gd name="connsiteY4" fmla="*/ 774 h 10000"/>
                  <a:gd name="connsiteX0" fmla="*/ 445 w 10001"/>
                  <a:gd name="connsiteY0" fmla="*/ 512 h 10000"/>
                  <a:gd name="connsiteX1" fmla="*/ 10001 w 10001"/>
                  <a:gd name="connsiteY1" fmla="*/ 0 h 10000"/>
                  <a:gd name="connsiteX2" fmla="*/ 10001 w 10001"/>
                  <a:gd name="connsiteY2" fmla="*/ 10000 h 10000"/>
                  <a:gd name="connsiteX3" fmla="*/ 1 w 10001"/>
                  <a:gd name="connsiteY3" fmla="*/ 10000 h 10000"/>
                  <a:gd name="connsiteX4" fmla="*/ 445 w 10001"/>
                  <a:gd name="connsiteY4" fmla="*/ 512 h 10000"/>
                  <a:gd name="connsiteX0" fmla="*/ 85 w 10001"/>
                  <a:gd name="connsiteY0" fmla="*/ 478 h 10000"/>
                  <a:gd name="connsiteX1" fmla="*/ 10001 w 10001"/>
                  <a:gd name="connsiteY1" fmla="*/ 0 h 10000"/>
                  <a:gd name="connsiteX2" fmla="*/ 10001 w 10001"/>
                  <a:gd name="connsiteY2" fmla="*/ 10000 h 10000"/>
                  <a:gd name="connsiteX3" fmla="*/ 1 w 10001"/>
                  <a:gd name="connsiteY3" fmla="*/ 10000 h 10000"/>
                  <a:gd name="connsiteX4" fmla="*/ 85 w 10001"/>
                  <a:gd name="connsiteY4" fmla="*/ 478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 h="10000">
                    <a:moveTo>
                      <a:pt x="85" y="478"/>
                    </a:moveTo>
                    <a:lnTo>
                      <a:pt x="10001" y="0"/>
                    </a:lnTo>
                    <a:lnTo>
                      <a:pt x="10001" y="10000"/>
                    </a:lnTo>
                    <a:lnTo>
                      <a:pt x="1" y="10000"/>
                    </a:lnTo>
                    <a:cubicBezTo>
                      <a:pt x="-11" y="6886"/>
                      <a:pt x="97" y="3592"/>
                      <a:pt x="85" y="478"/>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lowchart: Manual Input 32">
                <a:extLst>
                  <a:ext uri="{FF2B5EF4-FFF2-40B4-BE49-F238E27FC236}">
                    <a16:creationId xmlns:a16="http://schemas.microsoft.com/office/drawing/2014/main" id="{DFACC89E-CA78-4789-A7BB-237C0EF63395}"/>
                  </a:ext>
                </a:extLst>
              </p:cNvPr>
              <p:cNvSpPr/>
              <p:nvPr/>
            </p:nvSpPr>
            <p:spPr>
              <a:xfrm rot="5400000">
                <a:off x="4953067" y="1383463"/>
                <a:ext cx="521470" cy="1042760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50 w 10000"/>
                  <a:gd name="connsiteY0" fmla="*/ 794 h 10000"/>
                  <a:gd name="connsiteX1" fmla="*/ 10000 w 10000"/>
                  <a:gd name="connsiteY1" fmla="*/ 0 h 10000"/>
                  <a:gd name="connsiteX2" fmla="*/ 10000 w 10000"/>
                  <a:gd name="connsiteY2" fmla="*/ 10000 h 10000"/>
                  <a:gd name="connsiteX3" fmla="*/ 0 w 10000"/>
                  <a:gd name="connsiteY3" fmla="*/ 10000 h 10000"/>
                  <a:gd name="connsiteX4" fmla="*/ 150 w 10000"/>
                  <a:gd name="connsiteY4" fmla="*/ 794 h 10000"/>
                  <a:gd name="connsiteX0" fmla="*/ 0 w 10035"/>
                  <a:gd name="connsiteY0" fmla="*/ 657 h 10000"/>
                  <a:gd name="connsiteX1" fmla="*/ 10035 w 10035"/>
                  <a:gd name="connsiteY1" fmla="*/ 0 h 10000"/>
                  <a:gd name="connsiteX2" fmla="*/ 10035 w 10035"/>
                  <a:gd name="connsiteY2" fmla="*/ 10000 h 10000"/>
                  <a:gd name="connsiteX3" fmla="*/ 35 w 10035"/>
                  <a:gd name="connsiteY3" fmla="*/ 10000 h 10000"/>
                  <a:gd name="connsiteX4" fmla="*/ 0 w 10035"/>
                  <a:gd name="connsiteY4" fmla="*/ 657 h 10000"/>
                  <a:gd name="connsiteX0" fmla="*/ 0 w 10035"/>
                  <a:gd name="connsiteY0" fmla="*/ 499 h 10000"/>
                  <a:gd name="connsiteX1" fmla="*/ 10035 w 10035"/>
                  <a:gd name="connsiteY1" fmla="*/ 0 h 10000"/>
                  <a:gd name="connsiteX2" fmla="*/ 10035 w 10035"/>
                  <a:gd name="connsiteY2" fmla="*/ 10000 h 10000"/>
                  <a:gd name="connsiteX3" fmla="*/ 35 w 10035"/>
                  <a:gd name="connsiteY3" fmla="*/ 10000 h 10000"/>
                  <a:gd name="connsiteX4" fmla="*/ 0 w 10035"/>
                  <a:gd name="connsiteY4" fmla="*/ 499 h 10000"/>
                  <a:gd name="connsiteX0" fmla="*/ 0 w 10035"/>
                  <a:gd name="connsiteY0" fmla="*/ 377 h 10000"/>
                  <a:gd name="connsiteX1" fmla="*/ 10035 w 10035"/>
                  <a:gd name="connsiteY1" fmla="*/ 0 h 10000"/>
                  <a:gd name="connsiteX2" fmla="*/ 10035 w 10035"/>
                  <a:gd name="connsiteY2" fmla="*/ 10000 h 10000"/>
                  <a:gd name="connsiteX3" fmla="*/ 35 w 10035"/>
                  <a:gd name="connsiteY3" fmla="*/ 10000 h 10000"/>
                  <a:gd name="connsiteX4" fmla="*/ 0 w 10035"/>
                  <a:gd name="connsiteY4" fmla="*/ 377 h 10000"/>
                  <a:gd name="connsiteX0" fmla="*/ 0 w 10156"/>
                  <a:gd name="connsiteY0" fmla="*/ 371 h 10000"/>
                  <a:gd name="connsiteX1" fmla="*/ 10156 w 10156"/>
                  <a:gd name="connsiteY1" fmla="*/ 0 h 10000"/>
                  <a:gd name="connsiteX2" fmla="*/ 10156 w 10156"/>
                  <a:gd name="connsiteY2" fmla="*/ 10000 h 10000"/>
                  <a:gd name="connsiteX3" fmla="*/ 156 w 10156"/>
                  <a:gd name="connsiteY3" fmla="*/ 10000 h 10000"/>
                  <a:gd name="connsiteX4" fmla="*/ 0 w 10156"/>
                  <a:gd name="connsiteY4" fmla="*/ 371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6" h="10000">
                    <a:moveTo>
                      <a:pt x="0" y="371"/>
                    </a:moveTo>
                    <a:lnTo>
                      <a:pt x="10156" y="0"/>
                    </a:lnTo>
                    <a:lnTo>
                      <a:pt x="10156" y="10000"/>
                    </a:lnTo>
                    <a:lnTo>
                      <a:pt x="156" y="10000"/>
                    </a:lnTo>
                    <a:cubicBezTo>
                      <a:pt x="144" y="6886"/>
                      <a:pt x="12" y="3485"/>
                      <a:pt x="0" y="371"/>
                    </a:cubicBezTo>
                    <a:close/>
                  </a:path>
                </a:pathLst>
              </a:custGeom>
              <a:solidFill>
                <a:schemeClr val="accent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7" name="Flowchart: Manual Input 32">
              <a:extLst>
                <a:ext uri="{FF2B5EF4-FFF2-40B4-BE49-F238E27FC236}">
                  <a16:creationId xmlns:a16="http://schemas.microsoft.com/office/drawing/2014/main" id="{5A3EF3BC-1BC6-47A6-93B5-8EE2B0D78FFA}"/>
                </a:ext>
              </a:extLst>
            </p:cNvPr>
            <p:cNvSpPr/>
            <p:nvPr/>
          </p:nvSpPr>
          <p:spPr>
            <a:xfrm rot="5400000" flipH="1" flipV="1">
              <a:off x="11407126" y="6094893"/>
              <a:ext cx="426752" cy="114300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50 w 10000"/>
                <a:gd name="connsiteY0" fmla="*/ 794 h 10000"/>
                <a:gd name="connsiteX1" fmla="*/ 10000 w 10000"/>
                <a:gd name="connsiteY1" fmla="*/ 0 h 10000"/>
                <a:gd name="connsiteX2" fmla="*/ 10000 w 10000"/>
                <a:gd name="connsiteY2" fmla="*/ 10000 h 10000"/>
                <a:gd name="connsiteX3" fmla="*/ 0 w 10000"/>
                <a:gd name="connsiteY3" fmla="*/ 10000 h 10000"/>
                <a:gd name="connsiteX4" fmla="*/ 150 w 10000"/>
                <a:gd name="connsiteY4" fmla="*/ 794 h 10000"/>
                <a:gd name="connsiteX0" fmla="*/ 0 w 10035"/>
                <a:gd name="connsiteY0" fmla="*/ 657 h 10000"/>
                <a:gd name="connsiteX1" fmla="*/ 10035 w 10035"/>
                <a:gd name="connsiteY1" fmla="*/ 0 h 10000"/>
                <a:gd name="connsiteX2" fmla="*/ 10035 w 10035"/>
                <a:gd name="connsiteY2" fmla="*/ 10000 h 10000"/>
                <a:gd name="connsiteX3" fmla="*/ 35 w 10035"/>
                <a:gd name="connsiteY3" fmla="*/ 10000 h 10000"/>
                <a:gd name="connsiteX4" fmla="*/ 0 w 10035"/>
                <a:gd name="connsiteY4" fmla="*/ 657 h 10000"/>
                <a:gd name="connsiteX0" fmla="*/ 0 w 10035"/>
                <a:gd name="connsiteY0" fmla="*/ 3349 h 12692"/>
                <a:gd name="connsiteX1" fmla="*/ 9942 w 10035"/>
                <a:gd name="connsiteY1" fmla="*/ 0 h 12692"/>
                <a:gd name="connsiteX2" fmla="*/ 10035 w 10035"/>
                <a:gd name="connsiteY2" fmla="*/ 12692 h 12692"/>
                <a:gd name="connsiteX3" fmla="*/ 35 w 10035"/>
                <a:gd name="connsiteY3" fmla="*/ 12692 h 12692"/>
                <a:gd name="connsiteX4" fmla="*/ 0 w 10035"/>
                <a:gd name="connsiteY4" fmla="*/ 3349 h 12692"/>
                <a:gd name="connsiteX0" fmla="*/ 0 w 10131"/>
                <a:gd name="connsiteY0" fmla="*/ 4809 h 14152"/>
                <a:gd name="connsiteX1" fmla="*/ 10127 w 10131"/>
                <a:gd name="connsiteY1" fmla="*/ 0 h 14152"/>
                <a:gd name="connsiteX2" fmla="*/ 10035 w 10131"/>
                <a:gd name="connsiteY2" fmla="*/ 14152 h 14152"/>
                <a:gd name="connsiteX3" fmla="*/ 35 w 10131"/>
                <a:gd name="connsiteY3" fmla="*/ 14152 h 14152"/>
                <a:gd name="connsiteX4" fmla="*/ 0 w 10131"/>
                <a:gd name="connsiteY4" fmla="*/ 4809 h 1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31" h="14152">
                  <a:moveTo>
                    <a:pt x="0" y="4809"/>
                  </a:moveTo>
                  <a:lnTo>
                    <a:pt x="10127" y="0"/>
                  </a:lnTo>
                  <a:cubicBezTo>
                    <a:pt x="10158" y="4231"/>
                    <a:pt x="10004" y="9921"/>
                    <a:pt x="10035" y="14152"/>
                  </a:cubicBezTo>
                  <a:lnTo>
                    <a:pt x="35" y="14152"/>
                  </a:lnTo>
                  <a:cubicBezTo>
                    <a:pt x="23" y="11038"/>
                    <a:pt x="12" y="7923"/>
                    <a:pt x="0" y="4809"/>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 name="Rectangle 9"/>
          <p:cNvSpPr/>
          <p:nvPr userDrawn="1"/>
        </p:nvSpPr>
        <p:spPr>
          <a:xfrm>
            <a:off x="76200" y="152400"/>
            <a:ext cx="152400" cy="685800"/>
          </a:xfrm>
          <a:prstGeom prst="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015560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BEF22C-7B68-490A-ACA0-309889F725C5}"/>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1A9046-EA15-4F9A-B61D-309C700C4699}"/>
              </a:ext>
            </a:extLst>
          </p:cNvPr>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29290B-6DE0-49FF-9E9D-4F1FCB604469}"/>
              </a:ext>
            </a:extLst>
          </p:cNvPr>
          <p:cNvSpPr>
            <a:spLocks noGrp="1"/>
          </p:cNvSpPr>
          <p:nvPr>
            <p:ph type="dt" sz="half" idx="10"/>
          </p:nvPr>
        </p:nvSpPr>
        <p:spPr/>
        <p:txBody>
          <a:bodyPr/>
          <a:lstStyle/>
          <a:p>
            <a:pPr defTabSz="914377">
              <a:defRPr/>
            </a:pPr>
            <a:fld id="{AE49FC7F-F01A-47A1-94AF-BE65F34B29A6}" type="datetime1">
              <a:rPr lang="en-US" smtClean="0">
                <a:solidFill>
                  <a:prstClr val="black">
                    <a:tint val="75000"/>
                  </a:prstClr>
                </a:solidFill>
              </a:rPr>
              <a:t>5/15/25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F0375E-E661-4906-ACB8-598A31B2BFD5}"/>
              </a:ext>
            </a:extLst>
          </p:cNvPr>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71AEFC5-B491-486E-B19A-E0FA5E07F3D6}"/>
              </a:ext>
            </a:extLst>
          </p:cNvPr>
          <p:cNvSpPr>
            <a:spLocks noGrp="1"/>
          </p:cNvSpPr>
          <p:nvPr>
            <p:ph type="sldNum" sz="quarter" idx="12"/>
          </p:nvPr>
        </p:nvSpPr>
        <p:spPr/>
        <p:txBody>
          <a:bodyPr/>
          <a:lstStyle/>
          <a:p>
            <a:pPr defTabSz="914377">
              <a:defRPr/>
            </a:pPr>
            <a:fld id="{B9D55AC1-BDD8-46B4-BF02-EBE24CD1C861}"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4072309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EFA3393-241F-4419-B349-9D254AB95DFE}"/>
              </a:ext>
            </a:extLst>
          </p:cNvPr>
          <p:cNvSpPr>
            <a:spLocks noGrp="1"/>
          </p:cNvSpPr>
          <p:nvPr>
            <p:ph type="pic" sz="quarter" idx="10"/>
          </p:nvPr>
        </p:nvSpPr>
        <p:spPr>
          <a:xfrm>
            <a:off x="1235765" y="1837360"/>
            <a:ext cx="6882539" cy="2323974"/>
          </a:xfrm>
          <a:custGeom>
            <a:avLst/>
            <a:gdLst>
              <a:gd name="connsiteX0" fmla="*/ 0 w 6882539"/>
              <a:gd name="connsiteY0" fmla="*/ 0 h 2323974"/>
              <a:gd name="connsiteX1" fmla="*/ 6882539 w 6882539"/>
              <a:gd name="connsiteY1" fmla="*/ 0 h 2323974"/>
              <a:gd name="connsiteX2" fmla="*/ 6882539 w 6882539"/>
              <a:gd name="connsiteY2" fmla="*/ 2323974 h 2323974"/>
              <a:gd name="connsiteX3" fmla="*/ 0 w 6882539"/>
              <a:gd name="connsiteY3" fmla="*/ 2323974 h 2323974"/>
            </a:gdLst>
            <a:ahLst/>
            <a:cxnLst>
              <a:cxn ang="0">
                <a:pos x="connsiteX0" y="connsiteY0"/>
              </a:cxn>
              <a:cxn ang="0">
                <a:pos x="connsiteX1" y="connsiteY1"/>
              </a:cxn>
              <a:cxn ang="0">
                <a:pos x="connsiteX2" y="connsiteY2"/>
              </a:cxn>
              <a:cxn ang="0">
                <a:pos x="connsiteX3" y="connsiteY3"/>
              </a:cxn>
            </a:cxnLst>
            <a:rect l="l" t="t" r="r" b="b"/>
            <a:pathLst>
              <a:path w="6882539" h="2323974">
                <a:moveTo>
                  <a:pt x="0" y="0"/>
                </a:moveTo>
                <a:lnTo>
                  <a:pt x="6882539" y="0"/>
                </a:lnTo>
                <a:lnTo>
                  <a:pt x="6882539" y="2323974"/>
                </a:lnTo>
                <a:lnTo>
                  <a:pt x="0" y="2323974"/>
                </a:lnTo>
                <a:close/>
              </a:path>
            </a:pathLst>
          </a:custGeom>
        </p:spPr>
        <p:txBody>
          <a:bodyPr wrap="square">
            <a:noAutofit/>
          </a:bodyPr>
          <a:lstStyle/>
          <a:p>
            <a:endParaRPr lang="en-US"/>
          </a:p>
        </p:txBody>
      </p:sp>
    </p:spTree>
    <p:extLst>
      <p:ext uri="{BB962C8B-B14F-4D97-AF65-F5344CB8AC3E}">
        <p14:creationId xmlns:p14="http://schemas.microsoft.com/office/powerpoint/2010/main" val="2826617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Vertical Title and Tex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A237260-1775-436A-9AFA-4B4711ED78FE}"/>
              </a:ext>
            </a:extLst>
          </p:cNvPr>
          <p:cNvSpPr>
            <a:spLocks noGrp="1"/>
          </p:cNvSpPr>
          <p:nvPr>
            <p:ph type="pic" sz="quarter" idx="10"/>
          </p:nvPr>
        </p:nvSpPr>
        <p:spPr>
          <a:xfrm>
            <a:off x="-8796" y="-4973"/>
            <a:ext cx="12200795" cy="4861390"/>
          </a:xfrm>
          <a:custGeom>
            <a:avLst/>
            <a:gdLst>
              <a:gd name="connsiteX0" fmla="*/ 0 w 12200794"/>
              <a:gd name="connsiteY0" fmla="*/ 0 h 4861390"/>
              <a:gd name="connsiteX1" fmla="*/ 12200794 w 12200794"/>
              <a:gd name="connsiteY1" fmla="*/ 0 h 4861390"/>
              <a:gd name="connsiteX2" fmla="*/ 12200794 w 12200794"/>
              <a:gd name="connsiteY2" fmla="*/ 3450615 h 4861390"/>
              <a:gd name="connsiteX3" fmla="*/ 6100397 w 12200794"/>
              <a:gd name="connsiteY3" fmla="*/ 4861390 h 4861390"/>
              <a:gd name="connsiteX4" fmla="*/ 0 w 12200794"/>
              <a:gd name="connsiteY4" fmla="*/ 3450615 h 4861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0794" h="4861390">
                <a:moveTo>
                  <a:pt x="0" y="0"/>
                </a:moveTo>
                <a:lnTo>
                  <a:pt x="12200794" y="0"/>
                </a:lnTo>
                <a:lnTo>
                  <a:pt x="12200794" y="3450615"/>
                </a:lnTo>
                <a:lnTo>
                  <a:pt x="6100397" y="4861390"/>
                </a:lnTo>
                <a:lnTo>
                  <a:pt x="0" y="3450615"/>
                </a:lnTo>
                <a:close/>
              </a:path>
            </a:pathLst>
          </a:custGeom>
        </p:spPr>
        <p:txBody>
          <a:bodyPr wrap="square">
            <a:noAutofit/>
          </a:bodyPr>
          <a:lstStyle/>
          <a:p>
            <a:endParaRPr lang="en-US"/>
          </a:p>
        </p:txBody>
      </p:sp>
    </p:spTree>
    <p:extLst>
      <p:ext uri="{BB962C8B-B14F-4D97-AF65-F5344CB8AC3E}">
        <p14:creationId xmlns:p14="http://schemas.microsoft.com/office/powerpoint/2010/main" val="977350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B20D4E3-0A36-4276-941D-CF340F3D8DDA}"/>
              </a:ext>
            </a:extLst>
          </p:cNvPr>
          <p:cNvSpPr>
            <a:spLocks noGrp="1"/>
          </p:cNvSpPr>
          <p:nvPr>
            <p:ph type="pic" sz="quarter" idx="10"/>
          </p:nvPr>
        </p:nvSpPr>
        <p:spPr>
          <a:xfrm>
            <a:off x="3004101" y="3548269"/>
            <a:ext cx="7231951" cy="2521226"/>
          </a:xfrm>
          <a:custGeom>
            <a:avLst/>
            <a:gdLst>
              <a:gd name="connsiteX0" fmla="*/ 0 w 7231951"/>
              <a:gd name="connsiteY0" fmla="*/ 0 h 2521226"/>
              <a:gd name="connsiteX1" fmla="*/ 7231951 w 7231951"/>
              <a:gd name="connsiteY1" fmla="*/ 0 h 2521226"/>
              <a:gd name="connsiteX2" fmla="*/ 7231951 w 7231951"/>
              <a:gd name="connsiteY2" fmla="*/ 2521226 h 2521226"/>
              <a:gd name="connsiteX3" fmla="*/ 0 w 7231951"/>
              <a:gd name="connsiteY3" fmla="*/ 2521226 h 2521226"/>
            </a:gdLst>
            <a:ahLst/>
            <a:cxnLst>
              <a:cxn ang="0">
                <a:pos x="connsiteX0" y="connsiteY0"/>
              </a:cxn>
              <a:cxn ang="0">
                <a:pos x="connsiteX1" y="connsiteY1"/>
              </a:cxn>
              <a:cxn ang="0">
                <a:pos x="connsiteX2" y="connsiteY2"/>
              </a:cxn>
              <a:cxn ang="0">
                <a:pos x="connsiteX3" y="connsiteY3"/>
              </a:cxn>
            </a:cxnLst>
            <a:rect l="l" t="t" r="r" b="b"/>
            <a:pathLst>
              <a:path w="7231951" h="2521226">
                <a:moveTo>
                  <a:pt x="0" y="0"/>
                </a:moveTo>
                <a:lnTo>
                  <a:pt x="7231951" y="0"/>
                </a:lnTo>
                <a:lnTo>
                  <a:pt x="7231951" y="2521226"/>
                </a:lnTo>
                <a:lnTo>
                  <a:pt x="0" y="2521226"/>
                </a:lnTo>
                <a:close/>
              </a:path>
            </a:pathLst>
          </a:custGeom>
        </p:spPr>
        <p:txBody>
          <a:bodyPr wrap="square">
            <a:noAutofit/>
          </a:bodyPr>
          <a:lstStyle/>
          <a:p>
            <a:endParaRPr lang="en-US"/>
          </a:p>
        </p:txBody>
      </p:sp>
    </p:spTree>
    <p:extLst>
      <p:ext uri="{BB962C8B-B14F-4D97-AF65-F5344CB8AC3E}">
        <p14:creationId xmlns:p14="http://schemas.microsoft.com/office/powerpoint/2010/main" val="1964380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Vertical Title and Tex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2992532-7F8E-434E-B4CD-3028F9E8D61B}"/>
              </a:ext>
            </a:extLst>
          </p:cNvPr>
          <p:cNvSpPr>
            <a:spLocks noGrp="1"/>
          </p:cNvSpPr>
          <p:nvPr>
            <p:ph type="pic" sz="quarter" idx="10"/>
          </p:nvPr>
        </p:nvSpPr>
        <p:spPr>
          <a:xfrm>
            <a:off x="6091609" y="-741419"/>
            <a:ext cx="7161847" cy="7370830"/>
          </a:xfrm>
          <a:custGeom>
            <a:avLst/>
            <a:gdLst>
              <a:gd name="connsiteX0" fmla="*/ 2787816 w 7161847"/>
              <a:gd name="connsiteY0" fmla="*/ 7152549 h 7370830"/>
              <a:gd name="connsiteX1" fmla="*/ 2787817 w 7161847"/>
              <a:gd name="connsiteY1" fmla="*/ 7152549 h 7370830"/>
              <a:gd name="connsiteX2" fmla="*/ 2787816 w 7161847"/>
              <a:gd name="connsiteY2" fmla="*/ 7152550 h 7370830"/>
              <a:gd name="connsiteX3" fmla="*/ 1391706 w 7161847"/>
              <a:gd name="connsiteY3" fmla="*/ 6138863 h 7370830"/>
              <a:gd name="connsiteX4" fmla="*/ 1391707 w 7161847"/>
              <a:gd name="connsiteY4" fmla="*/ 6138863 h 7370830"/>
              <a:gd name="connsiteX5" fmla="*/ 1391707 w 7161847"/>
              <a:gd name="connsiteY5" fmla="*/ 6138864 h 7370830"/>
              <a:gd name="connsiteX6" fmla="*/ 6563752 w 7161847"/>
              <a:gd name="connsiteY6" fmla="*/ 5372121 h 7370830"/>
              <a:gd name="connsiteX7" fmla="*/ 6835791 w 7161847"/>
              <a:gd name="connsiteY7" fmla="*/ 5484803 h 7370830"/>
              <a:gd name="connsiteX8" fmla="*/ 6835790 w 7161847"/>
              <a:gd name="connsiteY8" fmla="*/ 5484804 h 7370830"/>
              <a:gd name="connsiteX9" fmla="*/ 6835790 w 7161847"/>
              <a:gd name="connsiteY9" fmla="*/ 6028882 h 7370830"/>
              <a:gd name="connsiteX10" fmla="*/ 6013108 w 7161847"/>
              <a:gd name="connsiteY10" fmla="*/ 6851562 h 7370830"/>
              <a:gd name="connsiteX11" fmla="*/ 5469030 w 7161847"/>
              <a:gd name="connsiteY11" fmla="*/ 6851562 h 7370830"/>
              <a:gd name="connsiteX12" fmla="*/ 5469030 w 7161847"/>
              <a:gd name="connsiteY12" fmla="*/ 6851564 h 7370830"/>
              <a:gd name="connsiteX13" fmla="*/ 5469031 w 7161847"/>
              <a:gd name="connsiteY13" fmla="*/ 6307485 h 7370830"/>
              <a:gd name="connsiteX14" fmla="*/ 6291713 w 7161847"/>
              <a:gd name="connsiteY14" fmla="*/ 5484803 h 7370830"/>
              <a:gd name="connsiteX15" fmla="*/ 6563752 w 7161847"/>
              <a:gd name="connsiteY15" fmla="*/ 5372121 h 7370830"/>
              <a:gd name="connsiteX16" fmla="*/ 6620795 w 7161847"/>
              <a:gd name="connsiteY16" fmla="*/ 4143997 h 7370830"/>
              <a:gd name="connsiteX17" fmla="*/ 6892834 w 7161847"/>
              <a:gd name="connsiteY17" fmla="*/ 4256679 h 7370830"/>
              <a:gd name="connsiteX18" fmla="*/ 6892832 w 7161847"/>
              <a:gd name="connsiteY18" fmla="*/ 4256681 h 7370830"/>
              <a:gd name="connsiteX19" fmla="*/ 6892832 w 7161847"/>
              <a:gd name="connsiteY19" fmla="*/ 4800759 h 7370830"/>
              <a:gd name="connsiteX20" fmla="*/ 4814590 w 7161847"/>
              <a:gd name="connsiteY20" fmla="*/ 6879000 h 7370830"/>
              <a:gd name="connsiteX21" fmla="*/ 4270513 w 7161847"/>
              <a:gd name="connsiteY21" fmla="*/ 6879000 h 7370830"/>
              <a:gd name="connsiteX22" fmla="*/ 4270514 w 7161847"/>
              <a:gd name="connsiteY22" fmla="*/ 6879001 h 7370830"/>
              <a:gd name="connsiteX23" fmla="*/ 4270514 w 7161847"/>
              <a:gd name="connsiteY23" fmla="*/ 6334923 h 7370830"/>
              <a:gd name="connsiteX24" fmla="*/ 6348755 w 7161847"/>
              <a:gd name="connsiteY24" fmla="*/ 4256680 h 7370830"/>
              <a:gd name="connsiteX25" fmla="*/ 6620795 w 7161847"/>
              <a:gd name="connsiteY25" fmla="*/ 4143997 h 7370830"/>
              <a:gd name="connsiteX26" fmla="*/ 2866468 w 7161847"/>
              <a:gd name="connsiteY26" fmla="*/ 3040604 h 7370830"/>
              <a:gd name="connsiteX27" fmla="*/ 3138506 w 7161847"/>
              <a:gd name="connsiteY27" fmla="*/ 3153287 h 7370830"/>
              <a:gd name="connsiteX28" fmla="*/ 3138505 w 7161847"/>
              <a:gd name="connsiteY28" fmla="*/ 3153287 h 7370830"/>
              <a:gd name="connsiteX29" fmla="*/ 3138506 w 7161847"/>
              <a:gd name="connsiteY29" fmla="*/ 3697364 h 7370830"/>
              <a:gd name="connsiteX30" fmla="*/ 656759 w 7161847"/>
              <a:gd name="connsiteY30" fmla="*/ 6179110 h 7370830"/>
              <a:gd name="connsiteX31" fmla="*/ 173034 w 7161847"/>
              <a:gd name="connsiteY31" fmla="*/ 6228409 h 7370830"/>
              <a:gd name="connsiteX32" fmla="*/ 112681 w 7161847"/>
              <a:gd name="connsiteY32" fmla="*/ 6179110 h 7370830"/>
              <a:gd name="connsiteX33" fmla="*/ 63383 w 7161847"/>
              <a:gd name="connsiteY33" fmla="*/ 6118759 h 7370830"/>
              <a:gd name="connsiteX34" fmla="*/ 112682 w 7161847"/>
              <a:gd name="connsiteY34" fmla="*/ 5635033 h 7370830"/>
              <a:gd name="connsiteX35" fmla="*/ 2594428 w 7161847"/>
              <a:gd name="connsiteY35" fmla="*/ 3153287 h 7370830"/>
              <a:gd name="connsiteX36" fmla="*/ 2866468 w 7161847"/>
              <a:gd name="connsiteY36" fmla="*/ 3040604 h 7370830"/>
              <a:gd name="connsiteX37" fmla="*/ 5359755 w 7161847"/>
              <a:gd name="connsiteY37" fmla="*/ 2993060 h 7370830"/>
              <a:gd name="connsiteX38" fmla="*/ 5631795 w 7161847"/>
              <a:gd name="connsiteY38" fmla="*/ 3105742 h 7370830"/>
              <a:gd name="connsiteX39" fmla="*/ 5631794 w 7161847"/>
              <a:gd name="connsiteY39" fmla="*/ 3105743 h 7370830"/>
              <a:gd name="connsiteX40" fmla="*/ 5631794 w 7161847"/>
              <a:gd name="connsiteY40" fmla="*/ 3649821 h 7370830"/>
              <a:gd name="connsiteX41" fmla="*/ 2023465 w 7161847"/>
              <a:gd name="connsiteY41" fmla="*/ 7258148 h 7370830"/>
              <a:gd name="connsiteX42" fmla="*/ 1539739 w 7161847"/>
              <a:gd name="connsiteY42" fmla="*/ 7307446 h 7370830"/>
              <a:gd name="connsiteX43" fmla="*/ 1479387 w 7161847"/>
              <a:gd name="connsiteY43" fmla="*/ 7258149 h 7370830"/>
              <a:gd name="connsiteX44" fmla="*/ 1479387 w 7161847"/>
              <a:gd name="connsiteY44" fmla="*/ 7258149 h 7370830"/>
              <a:gd name="connsiteX45" fmla="*/ 1430089 w 7161847"/>
              <a:gd name="connsiteY45" fmla="*/ 7197796 h 7370830"/>
              <a:gd name="connsiteX46" fmla="*/ 1479388 w 7161847"/>
              <a:gd name="connsiteY46" fmla="*/ 6714071 h 7370830"/>
              <a:gd name="connsiteX47" fmla="*/ 5087717 w 7161847"/>
              <a:gd name="connsiteY47" fmla="*/ 3105742 h 7370830"/>
              <a:gd name="connsiteX48" fmla="*/ 5359755 w 7161847"/>
              <a:gd name="connsiteY48" fmla="*/ 2993060 h 7370830"/>
              <a:gd name="connsiteX49" fmla="*/ 6668184 w 7161847"/>
              <a:gd name="connsiteY49" fmla="*/ 2887461 h 7370830"/>
              <a:gd name="connsiteX50" fmla="*/ 6940223 w 7161847"/>
              <a:gd name="connsiteY50" fmla="*/ 3000143 h 7370830"/>
              <a:gd name="connsiteX51" fmla="*/ 6940223 w 7161847"/>
              <a:gd name="connsiteY51" fmla="*/ 3000144 h 7370830"/>
              <a:gd name="connsiteX52" fmla="*/ 6940223 w 7161847"/>
              <a:gd name="connsiteY52" fmla="*/ 3544221 h 7370830"/>
              <a:gd name="connsiteX53" fmla="*/ 3331893 w 7161847"/>
              <a:gd name="connsiteY53" fmla="*/ 7152549 h 7370830"/>
              <a:gd name="connsiteX54" fmla="*/ 2848167 w 7161847"/>
              <a:gd name="connsiteY54" fmla="*/ 7201847 h 7370830"/>
              <a:gd name="connsiteX55" fmla="*/ 2787817 w 7161847"/>
              <a:gd name="connsiteY55" fmla="*/ 7152549 h 7370830"/>
              <a:gd name="connsiteX56" fmla="*/ 2738519 w 7161847"/>
              <a:gd name="connsiteY56" fmla="*/ 7092198 h 7370830"/>
              <a:gd name="connsiteX57" fmla="*/ 2787816 w 7161847"/>
              <a:gd name="connsiteY57" fmla="*/ 6608472 h 7370830"/>
              <a:gd name="connsiteX58" fmla="*/ 6396146 w 7161847"/>
              <a:gd name="connsiteY58" fmla="*/ 3000143 h 7370830"/>
              <a:gd name="connsiteX59" fmla="*/ 6668184 w 7161847"/>
              <a:gd name="connsiteY59" fmla="*/ 2887461 h 7370830"/>
              <a:gd name="connsiteX60" fmla="*/ 5272076 w 7161847"/>
              <a:gd name="connsiteY60" fmla="*/ 1873775 h 7370830"/>
              <a:gd name="connsiteX61" fmla="*/ 5544115 w 7161847"/>
              <a:gd name="connsiteY61" fmla="*/ 1986458 h 7370830"/>
              <a:gd name="connsiteX62" fmla="*/ 5544114 w 7161847"/>
              <a:gd name="connsiteY62" fmla="*/ 1986458 h 7370830"/>
              <a:gd name="connsiteX63" fmla="*/ 5544114 w 7161847"/>
              <a:gd name="connsiteY63" fmla="*/ 2530536 h 7370830"/>
              <a:gd name="connsiteX64" fmla="*/ 1935786 w 7161847"/>
              <a:gd name="connsiteY64" fmla="*/ 6138863 h 7370830"/>
              <a:gd name="connsiteX65" fmla="*/ 1452059 w 7161847"/>
              <a:gd name="connsiteY65" fmla="*/ 6188161 h 7370830"/>
              <a:gd name="connsiteX66" fmla="*/ 1391707 w 7161847"/>
              <a:gd name="connsiteY66" fmla="*/ 6138863 h 7370830"/>
              <a:gd name="connsiteX67" fmla="*/ 1342409 w 7161847"/>
              <a:gd name="connsiteY67" fmla="*/ 6078511 h 7370830"/>
              <a:gd name="connsiteX68" fmla="*/ 1391708 w 7161847"/>
              <a:gd name="connsiteY68" fmla="*/ 5594786 h 7370830"/>
              <a:gd name="connsiteX69" fmla="*/ 5000037 w 7161847"/>
              <a:gd name="connsiteY69" fmla="*/ 1986457 h 7370830"/>
              <a:gd name="connsiteX70" fmla="*/ 5272076 w 7161847"/>
              <a:gd name="connsiteY70" fmla="*/ 1873775 h 7370830"/>
              <a:gd name="connsiteX71" fmla="*/ 6777126 w 7161847"/>
              <a:gd name="connsiteY71" fmla="*/ 1542420 h 7370830"/>
              <a:gd name="connsiteX72" fmla="*/ 7049166 w 7161847"/>
              <a:gd name="connsiteY72" fmla="*/ 1655103 h 7370830"/>
              <a:gd name="connsiteX73" fmla="*/ 7049164 w 7161847"/>
              <a:gd name="connsiteY73" fmla="*/ 1655103 h 7370830"/>
              <a:gd name="connsiteX74" fmla="*/ 7049164 w 7161847"/>
              <a:gd name="connsiteY74" fmla="*/ 2199181 h 7370830"/>
              <a:gd name="connsiteX75" fmla="*/ 6226482 w 7161847"/>
              <a:gd name="connsiteY75" fmla="*/ 3021861 h 7370830"/>
              <a:gd name="connsiteX76" fmla="*/ 5682406 w 7161847"/>
              <a:gd name="connsiteY76" fmla="*/ 3021861 h 7370830"/>
              <a:gd name="connsiteX77" fmla="*/ 5682405 w 7161847"/>
              <a:gd name="connsiteY77" fmla="*/ 3021862 h 7370830"/>
              <a:gd name="connsiteX78" fmla="*/ 5682405 w 7161847"/>
              <a:gd name="connsiteY78" fmla="*/ 2477784 h 7370830"/>
              <a:gd name="connsiteX79" fmla="*/ 6505087 w 7161847"/>
              <a:gd name="connsiteY79" fmla="*/ 1655102 h 7370830"/>
              <a:gd name="connsiteX80" fmla="*/ 6777126 w 7161847"/>
              <a:gd name="connsiteY80" fmla="*/ 1542420 h 7370830"/>
              <a:gd name="connsiteX81" fmla="*/ 6635544 w 7161847"/>
              <a:gd name="connsiteY81" fmla="*/ 453955 h 7370830"/>
              <a:gd name="connsiteX82" fmla="*/ 6907582 w 7161847"/>
              <a:gd name="connsiteY82" fmla="*/ 566637 h 7370830"/>
              <a:gd name="connsiteX83" fmla="*/ 6907582 w 7161847"/>
              <a:gd name="connsiteY83" fmla="*/ 566638 h 7370830"/>
              <a:gd name="connsiteX84" fmla="*/ 6907582 w 7161847"/>
              <a:gd name="connsiteY84" fmla="*/ 1110716 h 7370830"/>
              <a:gd name="connsiteX85" fmla="*/ 6084900 w 7161847"/>
              <a:gd name="connsiteY85" fmla="*/ 1933396 h 7370830"/>
              <a:gd name="connsiteX86" fmla="*/ 5540823 w 7161847"/>
              <a:gd name="connsiteY86" fmla="*/ 1933395 h 7370830"/>
              <a:gd name="connsiteX87" fmla="*/ 5540823 w 7161847"/>
              <a:gd name="connsiteY87" fmla="*/ 1933397 h 7370830"/>
              <a:gd name="connsiteX88" fmla="*/ 5540823 w 7161847"/>
              <a:gd name="connsiteY88" fmla="*/ 1389319 h 7370830"/>
              <a:gd name="connsiteX89" fmla="*/ 6363505 w 7161847"/>
              <a:gd name="connsiteY89" fmla="*/ 566637 h 7370830"/>
              <a:gd name="connsiteX90" fmla="*/ 6635544 w 7161847"/>
              <a:gd name="connsiteY90" fmla="*/ 453955 h 7370830"/>
              <a:gd name="connsiteX91" fmla="*/ 4320554 w 7161847"/>
              <a:gd name="connsiteY91" fmla="*/ 370272 h 7370830"/>
              <a:gd name="connsiteX92" fmla="*/ 4592593 w 7161847"/>
              <a:gd name="connsiteY92" fmla="*/ 482954 h 7370830"/>
              <a:gd name="connsiteX93" fmla="*/ 4592592 w 7161847"/>
              <a:gd name="connsiteY93" fmla="*/ 482955 h 7370830"/>
              <a:gd name="connsiteX94" fmla="*/ 4592592 w 7161847"/>
              <a:gd name="connsiteY94" fmla="*/ 1027032 h 7370830"/>
              <a:gd name="connsiteX95" fmla="*/ 984263 w 7161847"/>
              <a:gd name="connsiteY95" fmla="*/ 4635359 h 7370830"/>
              <a:gd name="connsiteX96" fmla="*/ 440184 w 7161847"/>
              <a:gd name="connsiteY96" fmla="*/ 4635359 h 7370830"/>
              <a:gd name="connsiteX97" fmla="*/ 440186 w 7161847"/>
              <a:gd name="connsiteY97" fmla="*/ 4635359 h 7370830"/>
              <a:gd name="connsiteX98" fmla="*/ 440186 w 7161847"/>
              <a:gd name="connsiteY98" fmla="*/ 4091282 h 7370830"/>
              <a:gd name="connsiteX99" fmla="*/ 4048515 w 7161847"/>
              <a:gd name="connsiteY99" fmla="*/ 482954 h 7370830"/>
              <a:gd name="connsiteX100" fmla="*/ 4320554 w 7161847"/>
              <a:gd name="connsiteY100" fmla="*/ 370272 h 7370830"/>
              <a:gd name="connsiteX101" fmla="*/ 5907766 w 7161847"/>
              <a:gd name="connsiteY101" fmla="*/ 0 h 7370830"/>
              <a:gd name="connsiteX102" fmla="*/ 6179803 w 7161847"/>
              <a:gd name="connsiteY102" fmla="*/ 112683 h 7370830"/>
              <a:gd name="connsiteX103" fmla="*/ 6179804 w 7161847"/>
              <a:gd name="connsiteY103" fmla="*/ 112683 h 7370830"/>
              <a:gd name="connsiteX104" fmla="*/ 6179804 w 7161847"/>
              <a:gd name="connsiteY104" fmla="*/ 656761 h 7370830"/>
              <a:gd name="connsiteX105" fmla="*/ 3698057 w 7161847"/>
              <a:gd name="connsiteY105" fmla="*/ 3138507 h 7370830"/>
              <a:gd name="connsiteX106" fmla="*/ 3153979 w 7161847"/>
              <a:gd name="connsiteY106" fmla="*/ 3138507 h 7370830"/>
              <a:gd name="connsiteX107" fmla="*/ 3153980 w 7161847"/>
              <a:gd name="connsiteY107" fmla="*/ 3138507 h 7370830"/>
              <a:gd name="connsiteX108" fmla="*/ 3153980 w 7161847"/>
              <a:gd name="connsiteY108" fmla="*/ 2594430 h 7370830"/>
              <a:gd name="connsiteX109" fmla="*/ 5635727 w 7161847"/>
              <a:gd name="connsiteY109" fmla="*/ 112683 h 7370830"/>
              <a:gd name="connsiteX110" fmla="*/ 5907766 w 7161847"/>
              <a:gd name="connsiteY110" fmla="*/ 0 h 737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7161847" h="7370830">
                <a:moveTo>
                  <a:pt x="2787816" y="7152549"/>
                </a:moveTo>
                <a:lnTo>
                  <a:pt x="2787817" y="7152549"/>
                </a:lnTo>
                <a:lnTo>
                  <a:pt x="2787816" y="7152550"/>
                </a:lnTo>
                <a:close/>
                <a:moveTo>
                  <a:pt x="1391706" y="6138863"/>
                </a:moveTo>
                <a:lnTo>
                  <a:pt x="1391707" y="6138863"/>
                </a:lnTo>
                <a:lnTo>
                  <a:pt x="1391707" y="6138864"/>
                </a:lnTo>
                <a:close/>
                <a:moveTo>
                  <a:pt x="6563752" y="5372121"/>
                </a:moveTo>
                <a:cubicBezTo>
                  <a:pt x="6662211" y="5372121"/>
                  <a:pt x="6760669" y="5409682"/>
                  <a:pt x="6835791" y="5484803"/>
                </a:cubicBezTo>
                <a:lnTo>
                  <a:pt x="6835790" y="5484804"/>
                </a:lnTo>
                <a:cubicBezTo>
                  <a:pt x="6986034" y="5635048"/>
                  <a:pt x="6986034" y="5878639"/>
                  <a:pt x="6835790" y="6028882"/>
                </a:cubicBezTo>
                <a:lnTo>
                  <a:pt x="6013108" y="6851562"/>
                </a:lnTo>
                <a:cubicBezTo>
                  <a:pt x="5862865" y="7001806"/>
                  <a:pt x="5619274" y="7001806"/>
                  <a:pt x="5469030" y="6851562"/>
                </a:cubicBezTo>
                <a:lnTo>
                  <a:pt x="5469030" y="6851564"/>
                </a:lnTo>
                <a:cubicBezTo>
                  <a:pt x="5318788" y="6701320"/>
                  <a:pt x="5318788" y="6457729"/>
                  <a:pt x="5469031" y="6307485"/>
                </a:cubicBezTo>
                <a:lnTo>
                  <a:pt x="6291713" y="5484803"/>
                </a:lnTo>
                <a:cubicBezTo>
                  <a:pt x="6366835" y="5409682"/>
                  <a:pt x="6465294" y="5372121"/>
                  <a:pt x="6563752" y="5372121"/>
                </a:cubicBezTo>
                <a:close/>
                <a:moveTo>
                  <a:pt x="6620795" y="4143997"/>
                </a:moveTo>
                <a:cubicBezTo>
                  <a:pt x="6719254" y="4143997"/>
                  <a:pt x="6817711" y="4181559"/>
                  <a:pt x="6892834" y="4256679"/>
                </a:cubicBezTo>
                <a:lnTo>
                  <a:pt x="6892832" y="4256681"/>
                </a:lnTo>
                <a:cubicBezTo>
                  <a:pt x="7043075" y="4406924"/>
                  <a:pt x="7043075" y="4650516"/>
                  <a:pt x="6892832" y="4800759"/>
                </a:cubicBezTo>
                <a:lnTo>
                  <a:pt x="4814590" y="6879000"/>
                </a:lnTo>
                <a:cubicBezTo>
                  <a:pt x="4664347" y="7029243"/>
                  <a:pt x="4420756" y="7029243"/>
                  <a:pt x="4270513" y="6879000"/>
                </a:cubicBezTo>
                <a:lnTo>
                  <a:pt x="4270514" y="6879001"/>
                </a:lnTo>
                <a:cubicBezTo>
                  <a:pt x="4120269" y="6728758"/>
                  <a:pt x="4120270" y="6485166"/>
                  <a:pt x="4270514" y="6334923"/>
                </a:cubicBezTo>
                <a:lnTo>
                  <a:pt x="6348755" y="4256680"/>
                </a:lnTo>
                <a:cubicBezTo>
                  <a:pt x="6423877" y="4181559"/>
                  <a:pt x="6522336" y="4143997"/>
                  <a:pt x="6620795" y="4143997"/>
                </a:cubicBezTo>
                <a:close/>
                <a:moveTo>
                  <a:pt x="2866468" y="3040604"/>
                </a:moveTo>
                <a:cubicBezTo>
                  <a:pt x="2964925" y="3040604"/>
                  <a:pt x="3063384" y="3078165"/>
                  <a:pt x="3138506" y="3153287"/>
                </a:cubicBezTo>
                <a:lnTo>
                  <a:pt x="3138505" y="3153287"/>
                </a:lnTo>
                <a:cubicBezTo>
                  <a:pt x="3288749" y="3303531"/>
                  <a:pt x="3288749" y="3547122"/>
                  <a:pt x="3138506" y="3697364"/>
                </a:cubicBezTo>
                <a:lnTo>
                  <a:pt x="656759" y="6179110"/>
                </a:lnTo>
                <a:cubicBezTo>
                  <a:pt x="525295" y="6310573"/>
                  <a:pt x="322364" y="6327006"/>
                  <a:pt x="173034" y="6228409"/>
                </a:cubicBezTo>
                <a:lnTo>
                  <a:pt x="112681" y="6179110"/>
                </a:lnTo>
                <a:lnTo>
                  <a:pt x="63383" y="6118759"/>
                </a:lnTo>
                <a:cubicBezTo>
                  <a:pt x="-35214" y="5969429"/>
                  <a:pt x="-18781" y="5766496"/>
                  <a:pt x="112682" y="5635033"/>
                </a:cubicBezTo>
                <a:lnTo>
                  <a:pt x="2594428" y="3153287"/>
                </a:lnTo>
                <a:cubicBezTo>
                  <a:pt x="2669551" y="3078166"/>
                  <a:pt x="2768009" y="3040604"/>
                  <a:pt x="2866468" y="3040604"/>
                </a:cubicBezTo>
                <a:close/>
                <a:moveTo>
                  <a:pt x="5359755" y="2993060"/>
                </a:moveTo>
                <a:cubicBezTo>
                  <a:pt x="5458214" y="2993061"/>
                  <a:pt x="5556673" y="3030621"/>
                  <a:pt x="5631795" y="3105742"/>
                </a:cubicBezTo>
                <a:lnTo>
                  <a:pt x="5631794" y="3105743"/>
                </a:lnTo>
                <a:cubicBezTo>
                  <a:pt x="5782037" y="3255986"/>
                  <a:pt x="5782037" y="3499578"/>
                  <a:pt x="5631794" y="3649821"/>
                </a:cubicBezTo>
                <a:lnTo>
                  <a:pt x="2023465" y="7258148"/>
                </a:lnTo>
                <a:cubicBezTo>
                  <a:pt x="1892002" y="7389611"/>
                  <a:pt x="1689070" y="7406044"/>
                  <a:pt x="1539739" y="7307446"/>
                </a:cubicBezTo>
                <a:lnTo>
                  <a:pt x="1479387" y="7258149"/>
                </a:lnTo>
                <a:lnTo>
                  <a:pt x="1479387" y="7258149"/>
                </a:lnTo>
                <a:lnTo>
                  <a:pt x="1430089" y="7197796"/>
                </a:lnTo>
                <a:cubicBezTo>
                  <a:pt x="1331492" y="7048467"/>
                  <a:pt x="1347925" y="6845534"/>
                  <a:pt x="1479388" y="6714071"/>
                </a:cubicBezTo>
                <a:lnTo>
                  <a:pt x="5087717" y="3105742"/>
                </a:lnTo>
                <a:cubicBezTo>
                  <a:pt x="5162838" y="3030621"/>
                  <a:pt x="5261296" y="2993060"/>
                  <a:pt x="5359755" y="2993060"/>
                </a:cubicBezTo>
                <a:close/>
                <a:moveTo>
                  <a:pt x="6668184" y="2887461"/>
                </a:moveTo>
                <a:cubicBezTo>
                  <a:pt x="6766643" y="2887461"/>
                  <a:pt x="6865102" y="2925021"/>
                  <a:pt x="6940223" y="3000143"/>
                </a:cubicBezTo>
                <a:lnTo>
                  <a:pt x="6940223" y="3000144"/>
                </a:lnTo>
                <a:cubicBezTo>
                  <a:pt x="7090466" y="3150387"/>
                  <a:pt x="7090466" y="3393978"/>
                  <a:pt x="6940223" y="3544221"/>
                </a:cubicBezTo>
                <a:lnTo>
                  <a:pt x="3331893" y="7152549"/>
                </a:lnTo>
                <a:cubicBezTo>
                  <a:pt x="3200432" y="7284013"/>
                  <a:pt x="2997498" y="7300445"/>
                  <a:pt x="2848167" y="7201847"/>
                </a:cubicBezTo>
                <a:lnTo>
                  <a:pt x="2787817" y="7152549"/>
                </a:lnTo>
                <a:lnTo>
                  <a:pt x="2738519" y="7092198"/>
                </a:lnTo>
                <a:cubicBezTo>
                  <a:pt x="2639922" y="6942867"/>
                  <a:pt x="2656354" y="6739935"/>
                  <a:pt x="2787816" y="6608472"/>
                </a:cubicBezTo>
                <a:lnTo>
                  <a:pt x="6396146" y="3000143"/>
                </a:lnTo>
                <a:cubicBezTo>
                  <a:pt x="6471268" y="2925022"/>
                  <a:pt x="6569726" y="2887461"/>
                  <a:pt x="6668184" y="2887461"/>
                </a:cubicBezTo>
                <a:close/>
                <a:moveTo>
                  <a:pt x="5272076" y="1873775"/>
                </a:moveTo>
                <a:cubicBezTo>
                  <a:pt x="5370534" y="1873776"/>
                  <a:pt x="5468993" y="1911336"/>
                  <a:pt x="5544115" y="1986458"/>
                </a:cubicBezTo>
                <a:lnTo>
                  <a:pt x="5544114" y="1986458"/>
                </a:lnTo>
                <a:cubicBezTo>
                  <a:pt x="5694357" y="2136701"/>
                  <a:pt x="5694357" y="2380293"/>
                  <a:pt x="5544114" y="2530536"/>
                </a:cubicBezTo>
                <a:lnTo>
                  <a:pt x="1935786" y="6138863"/>
                </a:lnTo>
                <a:cubicBezTo>
                  <a:pt x="1804322" y="6270326"/>
                  <a:pt x="1601389" y="6286759"/>
                  <a:pt x="1452059" y="6188161"/>
                </a:cubicBezTo>
                <a:lnTo>
                  <a:pt x="1391707" y="6138863"/>
                </a:lnTo>
                <a:lnTo>
                  <a:pt x="1342409" y="6078511"/>
                </a:lnTo>
                <a:cubicBezTo>
                  <a:pt x="1243812" y="5929182"/>
                  <a:pt x="1260245" y="5726249"/>
                  <a:pt x="1391708" y="5594786"/>
                </a:cubicBezTo>
                <a:lnTo>
                  <a:pt x="5000037" y="1986457"/>
                </a:lnTo>
                <a:cubicBezTo>
                  <a:pt x="5075158" y="1911336"/>
                  <a:pt x="5173617" y="1873775"/>
                  <a:pt x="5272076" y="1873775"/>
                </a:cubicBezTo>
                <a:close/>
                <a:moveTo>
                  <a:pt x="6777126" y="1542420"/>
                </a:moveTo>
                <a:cubicBezTo>
                  <a:pt x="6875585" y="1542420"/>
                  <a:pt x="6974043" y="1579981"/>
                  <a:pt x="7049166" y="1655103"/>
                </a:cubicBezTo>
                <a:lnTo>
                  <a:pt x="7049164" y="1655103"/>
                </a:lnTo>
                <a:cubicBezTo>
                  <a:pt x="7199409" y="1805346"/>
                  <a:pt x="7199409" y="2048937"/>
                  <a:pt x="7049164" y="2199181"/>
                </a:cubicBezTo>
                <a:lnTo>
                  <a:pt x="6226482" y="3021861"/>
                </a:lnTo>
                <a:cubicBezTo>
                  <a:pt x="6076239" y="3172104"/>
                  <a:pt x="5832649" y="3172104"/>
                  <a:pt x="5682406" y="3021861"/>
                </a:cubicBezTo>
                <a:lnTo>
                  <a:pt x="5682405" y="3021862"/>
                </a:lnTo>
                <a:cubicBezTo>
                  <a:pt x="5532162" y="2871619"/>
                  <a:pt x="5532163" y="2628028"/>
                  <a:pt x="5682405" y="2477784"/>
                </a:cubicBezTo>
                <a:lnTo>
                  <a:pt x="6505087" y="1655102"/>
                </a:lnTo>
                <a:cubicBezTo>
                  <a:pt x="6580210" y="1579981"/>
                  <a:pt x="6678669" y="1542420"/>
                  <a:pt x="6777126" y="1542420"/>
                </a:cubicBezTo>
                <a:close/>
                <a:moveTo>
                  <a:pt x="6635544" y="453955"/>
                </a:moveTo>
                <a:cubicBezTo>
                  <a:pt x="6734003" y="453955"/>
                  <a:pt x="6832461" y="491516"/>
                  <a:pt x="6907582" y="566637"/>
                </a:cubicBezTo>
                <a:lnTo>
                  <a:pt x="6907582" y="566638"/>
                </a:lnTo>
                <a:cubicBezTo>
                  <a:pt x="7057826" y="716881"/>
                  <a:pt x="7057826" y="960472"/>
                  <a:pt x="6907582" y="1110716"/>
                </a:cubicBezTo>
                <a:lnTo>
                  <a:pt x="6084900" y="1933396"/>
                </a:lnTo>
                <a:cubicBezTo>
                  <a:pt x="5934657" y="2083639"/>
                  <a:pt x="5691065" y="2083639"/>
                  <a:pt x="5540823" y="1933395"/>
                </a:cubicBezTo>
                <a:lnTo>
                  <a:pt x="5540823" y="1933397"/>
                </a:lnTo>
                <a:cubicBezTo>
                  <a:pt x="5390580" y="1783154"/>
                  <a:pt x="5390580" y="1539563"/>
                  <a:pt x="5540823" y="1389319"/>
                </a:cubicBezTo>
                <a:lnTo>
                  <a:pt x="6363505" y="566637"/>
                </a:lnTo>
                <a:cubicBezTo>
                  <a:pt x="6438626" y="491516"/>
                  <a:pt x="6537086" y="453955"/>
                  <a:pt x="6635544" y="453955"/>
                </a:cubicBezTo>
                <a:close/>
                <a:moveTo>
                  <a:pt x="4320554" y="370272"/>
                </a:moveTo>
                <a:cubicBezTo>
                  <a:pt x="4419011" y="370272"/>
                  <a:pt x="4517471" y="407832"/>
                  <a:pt x="4592593" y="482954"/>
                </a:cubicBezTo>
                <a:lnTo>
                  <a:pt x="4592592" y="482955"/>
                </a:lnTo>
                <a:cubicBezTo>
                  <a:pt x="4742835" y="633198"/>
                  <a:pt x="4742835" y="876789"/>
                  <a:pt x="4592592" y="1027032"/>
                </a:cubicBezTo>
                <a:lnTo>
                  <a:pt x="984263" y="4635359"/>
                </a:lnTo>
                <a:cubicBezTo>
                  <a:pt x="834019" y="4785603"/>
                  <a:pt x="590428" y="4785602"/>
                  <a:pt x="440184" y="4635359"/>
                </a:cubicBezTo>
                <a:lnTo>
                  <a:pt x="440186" y="4635359"/>
                </a:lnTo>
                <a:cubicBezTo>
                  <a:pt x="289942" y="4485117"/>
                  <a:pt x="289942" y="4241525"/>
                  <a:pt x="440186" y="4091282"/>
                </a:cubicBezTo>
                <a:lnTo>
                  <a:pt x="4048515" y="482954"/>
                </a:lnTo>
                <a:cubicBezTo>
                  <a:pt x="4123637" y="407832"/>
                  <a:pt x="4222095" y="370272"/>
                  <a:pt x="4320554" y="370272"/>
                </a:cubicBezTo>
                <a:close/>
                <a:moveTo>
                  <a:pt x="5907766" y="0"/>
                </a:moveTo>
                <a:cubicBezTo>
                  <a:pt x="6006224" y="0"/>
                  <a:pt x="6104683" y="37562"/>
                  <a:pt x="6179803" y="112683"/>
                </a:cubicBezTo>
                <a:lnTo>
                  <a:pt x="6179804" y="112683"/>
                </a:lnTo>
                <a:cubicBezTo>
                  <a:pt x="6330047" y="262927"/>
                  <a:pt x="6330047" y="506518"/>
                  <a:pt x="6179804" y="656761"/>
                </a:cubicBezTo>
                <a:lnTo>
                  <a:pt x="3698057" y="3138507"/>
                </a:lnTo>
                <a:cubicBezTo>
                  <a:pt x="3547813" y="3288750"/>
                  <a:pt x="3304221" y="3288750"/>
                  <a:pt x="3153979" y="3138507"/>
                </a:cubicBezTo>
                <a:lnTo>
                  <a:pt x="3153980" y="3138507"/>
                </a:lnTo>
                <a:cubicBezTo>
                  <a:pt x="3003736" y="2988265"/>
                  <a:pt x="3003737" y="2744673"/>
                  <a:pt x="3153980" y="2594430"/>
                </a:cubicBezTo>
                <a:lnTo>
                  <a:pt x="5635727" y="112683"/>
                </a:lnTo>
                <a:cubicBezTo>
                  <a:pt x="5710849" y="37561"/>
                  <a:pt x="5809307" y="0"/>
                  <a:pt x="5907766" y="0"/>
                </a:cubicBezTo>
                <a:close/>
              </a:path>
            </a:pathLst>
          </a:custGeom>
        </p:spPr>
        <p:txBody>
          <a:bodyPr wrap="square">
            <a:noAutofit/>
          </a:bodyPr>
          <a:lstStyle/>
          <a:p>
            <a:endParaRPr lang="en-US"/>
          </a:p>
        </p:txBody>
      </p:sp>
    </p:spTree>
    <p:extLst>
      <p:ext uri="{BB962C8B-B14F-4D97-AF65-F5344CB8AC3E}">
        <p14:creationId xmlns:p14="http://schemas.microsoft.com/office/powerpoint/2010/main" val="465342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E4A37-F09C-435A-B8CD-70E8789C7B78}"/>
              </a:ext>
            </a:extLst>
          </p:cNvPr>
          <p:cNvSpPr>
            <a:spLocks noGrp="1"/>
          </p:cNvSpPr>
          <p:nvPr>
            <p:ph type="title"/>
          </p:nvPr>
        </p:nvSpPr>
        <p:spPr>
          <a:xfrm>
            <a:off x="0" y="-4037"/>
            <a:ext cx="12192000" cy="756634"/>
          </a:xfrm>
        </p:spPr>
        <p:txBody>
          <a:bodyPr>
            <a:normAutofit/>
          </a:bodyPr>
          <a:lstStyle>
            <a:lvl1pPr algn="l">
              <a:defRPr sz="3600" b="1">
                <a:solidFill>
                  <a:schemeClr val="bg1"/>
                </a:solidFill>
                <a:latin typeface="#9Slide02 Noi dung dai" panose="02000000000000000000" pitchFamily="2" charset="0"/>
                <a:ea typeface="Cambria" panose="02040503050406030204" pitchFamily="18" charset="0"/>
                <a:cs typeface="Arial" panose="020B0604020202020204" pitchFamily="34" charset="0"/>
              </a:defRPr>
            </a:lvl1pPr>
          </a:lstStyle>
          <a:p>
            <a:r>
              <a:rPr lang="en-US"/>
              <a:t>Click </a:t>
            </a:r>
            <a:r>
              <a:rPr lang="en-US" dirty="0"/>
              <a:t>to edit Master title style</a:t>
            </a:r>
          </a:p>
        </p:txBody>
      </p:sp>
      <p:sp>
        <p:nvSpPr>
          <p:cNvPr id="3" name="Content Placeholder 2">
            <a:extLst>
              <a:ext uri="{FF2B5EF4-FFF2-40B4-BE49-F238E27FC236}">
                <a16:creationId xmlns:a16="http://schemas.microsoft.com/office/drawing/2014/main" id="{A7ACDD4E-9E0F-46AD-9F94-4FFD6818B3FF}"/>
              </a:ext>
            </a:extLst>
          </p:cNvPr>
          <p:cNvSpPr>
            <a:spLocks noGrp="1"/>
          </p:cNvSpPr>
          <p:nvPr>
            <p:ph idx="1"/>
          </p:nvPr>
        </p:nvSpPr>
        <p:spPr/>
        <p:txBody>
          <a:bodyPr/>
          <a:lstStyle>
            <a:lvl1pPr marL="461951" indent="-461951">
              <a:buFont typeface="Wingdings" panose="05000000000000000000" pitchFamily="2" charset="2"/>
              <a:buChar char="q"/>
              <a:defRPr>
                <a:solidFill>
                  <a:schemeClr val="tx1"/>
                </a:solidFill>
                <a:latin typeface="#9Slide02 Noi dung dai" panose="02000000000000000000" pitchFamily="2" charset="0"/>
                <a:ea typeface="Cambria" panose="02040503050406030204" pitchFamily="18" charset="0"/>
                <a:cs typeface="Arial" panose="020B0604020202020204" pitchFamily="34" charset="0"/>
              </a:defRPr>
            </a:lvl1pPr>
            <a:lvl2pPr marL="854053" indent="-396865">
              <a:buFont typeface="Wingdings" panose="05000000000000000000" pitchFamily="2" charset="2"/>
              <a:buChar char="v"/>
              <a:defRPr>
                <a:solidFill>
                  <a:schemeClr val="tx1"/>
                </a:solidFill>
                <a:latin typeface="#9Slide02 Noi dung dai" panose="02000000000000000000" pitchFamily="2" charset="0"/>
                <a:ea typeface="Cambria" panose="02040503050406030204" pitchFamily="18" charset="0"/>
                <a:cs typeface="Arial" panose="020B0604020202020204" pitchFamily="34" charset="0"/>
              </a:defRPr>
            </a:lvl2pPr>
            <a:lvl3pPr marL="1254094" indent="-339717">
              <a:buFont typeface="Wingdings" panose="05000000000000000000" pitchFamily="2" charset="2"/>
              <a:buChar char="ü"/>
              <a:defRPr>
                <a:solidFill>
                  <a:schemeClr val="tx1"/>
                </a:solidFill>
                <a:latin typeface="#9Slide02 Noi dung dai" panose="02000000000000000000" pitchFamily="2" charset="0"/>
                <a:ea typeface="Cambria" panose="02040503050406030204" pitchFamily="18" charset="0"/>
                <a:cs typeface="Arial" panose="020B0604020202020204" pitchFamily="34" charset="0"/>
              </a:defRPr>
            </a:lvl3pPr>
            <a:lvl4pPr>
              <a:defRPr>
                <a:solidFill>
                  <a:schemeClr val="tx1"/>
                </a:solidFill>
                <a:latin typeface="#9Slide02 Noi dung dai" panose="02000000000000000000" pitchFamily="2" charset="0"/>
                <a:ea typeface="Cambria" panose="02040503050406030204" pitchFamily="18" charset="0"/>
                <a:cs typeface="Arial" panose="020B0604020202020204" pitchFamily="34" charset="0"/>
              </a:defRPr>
            </a:lvl4pPr>
            <a:lvl5pPr>
              <a:defRPr>
                <a:solidFill>
                  <a:schemeClr val="tx1"/>
                </a:solidFill>
                <a:latin typeface="#9Slide02 Noi dung dai" panose="02000000000000000000" pitchFamily="2" charset="0"/>
                <a:ea typeface="Cambria" panose="02040503050406030204" pitchFamily="18"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4A541E0-71F1-4092-8F5D-B937396EC1CD}"/>
              </a:ext>
            </a:extLst>
          </p:cNvPr>
          <p:cNvSpPr>
            <a:spLocks noGrp="1"/>
          </p:cNvSpPr>
          <p:nvPr>
            <p:ph type="dt" sz="half" idx="10"/>
          </p:nvPr>
        </p:nvSpPr>
        <p:spPr>
          <a:xfrm>
            <a:off x="290147" y="6356353"/>
            <a:ext cx="2743200" cy="365125"/>
          </a:xfrm>
        </p:spPr>
        <p:txBody>
          <a:bodyPr/>
          <a:lstStyle>
            <a:lvl1pPr>
              <a:defRPr>
                <a:latin typeface="Cambria" panose="02040503050406030204" pitchFamily="18" charset="0"/>
                <a:ea typeface="Cambria" panose="02040503050406030204" pitchFamily="18" charset="0"/>
              </a:defRPr>
            </a:lvl1pPr>
          </a:lstStyle>
          <a:p>
            <a:fld id="{F866D3B8-B84B-4F87-B04C-BD0310617927}" type="datetime1">
              <a:rPr lang="en-US" smtClean="0"/>
              <a:t>5/15/25</a:t>
            </a:fld>
            <a:endParaRPr lang="en-US"/>
          </a:p>
        </p:txBody>
      </p:sp>
      <p:sp>
        <p:nvSpPr>
          <p:cNvPr id="6" name="Slide Number Placeholder 5">
            <a:extLst>
              <a:ext uri="{FF2B5EF4-FFF2-40B4-BE49-F238E27FC236}">
                <a16:creationId xmlns:a16="http://schemas.microsoft.com/office/drawing/2014/main" id="{01A6A3DA-5862-4A91-8F4D-B984407487D8}"/>
              </a:ext>
            </a:extLst>
          </p:cNvPr>
          <p:cNvSpPr>
            <a:spLocks noGrp="1"/>
          </p:cNvSpPr>
          <p:nvPr>
            <p:ph type="sldNum" sz="quarter" idx="12"/>
          </p:nvPr>
        </p:nvSpPr>
        <p:spPr>
          <a:xfrm>
            <a:off x="9187963" y="6356352"/>
            <a:ext cx="2743200" cy="365125"/>
          </a:xfrm>
        </p:spPr>
        <p:txBody>
          <a:bodyPr/>
          <a:lstStyle>
            <a:lvl1pPr>
              <a:defRPr>
                <a:latin typeface="Cambria" panose="02040503050406030204" pitchFamily="18" charset="0"/>
                <a:ea typeface="Cambria" panose="02040503050406030204" pitchFamily="18" charset="0"/>
              </a:defRPr>
            </a:lvl1pPr>
          </a:lstStyle>
          <a:p>
            <a:fld id="{9B3C53A8-25C2-495B-899A-730819CDA189}" type="slidenum">
              <a:rPr lang="en-US" smtClean="0"/>
              <a:pPr/>
              <a:t>‹#›</a:t>
            </a:fld>
            <a:endParaRPr lang="en-US"/>
          </a:p>
        </p:txBody>
      </p:sp>
    </p:spTree>
    <p:extLst>
      <p:ext uri="{BB962C8B-B14F-4D97-AF65-F5344CB8AC3E}">
        <p14:creationId xmlns:p14="http://schemas.microsoft.com/office/powerpoint/2010/main" val="20584684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518A930-BDD6-4767-B233-89F2FF3B1881}"/>
              </a:ext>
            </a:extLst>
          </p:cNvPr>
          <p:cNvSpPr>
            <a:spLocks noGrp="1"/>
          </p:cNvSpPr>
          <p:nvPr>
            <p:ph type="pic" sz="quarter" idx="10"/>
          </p:nvPr>
        </p:nvSpPr>
        <p:spPr>
          <a:xfrm>
            <a:off x="874645" y="1866831"/>
            <a:ext cx="5009323" cy="4028823"/>
          </a:xfrm>
          <a:custGeom>
            <a:avLst/>
            <a:gdLst>
              <a:gd name="connsiteX0" fmla="*/ 0 w 5009322"/>
              <a:gd name="connsiteY0" fmla="*/ 0 h 4028823"/>
              <a:gd name="connsiteX1" fmla="*/ 5009322 w 5009322"/>
              <a:gd name="connsiteY1" fmla="*/ 0 h 4028823"/>
              <a:gd name="connsiteX2" fmla="*/ 5009322 w 5009322"/>
              <a:gd name="connsiteY2" fmla="*/ 4028823 h 4028823"/>
              <a:gd name="connsiteX3" fmla="*/ 0 w 5009322"/>
              <a:gd name="connsiteY3" fmla="*/ 4028823 h 4028823"/>
            </a:gdLst>
            <a:ahLst/>
            <a:cxnLst>
              <a:cxn ang="0">
                <a:pos x="connsiteX0" y="connsiteY0"/>
              </a:cxn>
              <a:cxn ang="0">
                <a:pos x="connsiteX1" y="connsiteY1"/>
              </a:cxn>
              <a:cxn ang="0">
                <a:pos x="connsiteX2" y="connsiteY2"/>
              </a:cxn>
              <a:cxn ang="0">
                <a:pos x="connsiteX3" y="connsiteY3"/>
              </a:cxn>
            </a:cxnLst>
            <a:rect l="l" t="t" r="r" b="b"/>
            <a:pathLst>
              <a:path w="5009322" h="4028823">
                <a:moveTo>
                  <a:pt x="0" y="0"/>
                </a:moveTo>
                <a:lnTo>
                  <a:pt x="5009322" y="0"/>
                </a:lnTo>
                <a:lnTo>
                  <a:pt x="5009322" y="4028823"/>
                </a:lnTo>
                <a:lnTo>
                  <a:pt x="0" y="4028823"/>
                </a:lnTo>
                <a:close/>
              </a:path>
            </a:pathLst>
          </a:custGeom>
        </p:spPr>
        <p:txBody>
          <a:bodyPr wrap="square">
            <a:noAutofit/>
          </a:bodyPr>
          <a:lstStyle/>
          <a:p>
            <a:endParaRPr lang="en-US"/>
          </a:p>
        </p:txBody>
      </p:sp>
    </p:spTree>
    <p:extLst>
      <p:ext uri="{BB962C8B-B14F-4D97-AF65-F5344CB8AC3E}">
        <p14:creationId xmlns:p14="http://schemas.microsoft.com/office/powerpoint/2010/main" val="16454068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B0B9619-2D09-48FA-B03B-53A59389118B}"/>
              </a:ext>
            </a:extLst>
          </p:cNvPr>
          <p:cNvSpPr>
            <a:spLocks noGrp="1"/>
          </p:cNvSpPr>
          <p:nvPr>
            <p:ph type="pic" sz="quarter" idx="10"/>
          </p:nvPr>
        </p:nvSpPr>
        <p:spPr>
          <a:xfrm>
            <a:off x="4088625" y="1862531"/>
            <a:ext cx="6128803" cy="2132998"/>
          </a:xfrm>
          <a:custGeom>
            <a:avLst/>
            <a:gdLst>
              <a:gd name="connsiteX0" fmla="*/ 0 w 6128803"/>
              <a:gd name="connsiteY0" fmla="*/ 0 h 2132998"/>
              <a:gd name="connsiteX1" fmla="*/ 6128803 w 6128803"/>
              <a:gd name="connsiteY1" fmla="*/ 0 h 2132998"/>
              <a:gd name="connsiteX2" fmla="*/ 6128803 w 6128803"/>
              <a:gd name="connsiteY2" fmla="*/ 2132998 h 2132998"/>
              <a:gd name="connsiteX3" fmla="*/ 0 w 6128803"/>
              <a:gd name="connsiteY3" fmla="*/ 2132998 h 2132998"/>
            </a:gdLst>
            <a:ahLst/>
            <a:cxnLst>
              <a:cxn ang="0">
                <a:pos x="connsiteX0" y="connsiteY0"/>
              </a:cxn>
              <a:cxn ang="0">
                <a:pos x="connsiteX1" y="connsiteY1"/>
              </a:cxn>
              <a:cxn ang="0">
                <a:pos x="connsiteX2" y="connsiteY2"/>
              </a:cxn>
              <a:cxn ang="0">
                <a:pos x="connsiteX3" y="connsiteY3"/>
              </a:cxn>
            </a:cxnLst>
            <a:rect l="l" t="t" r="r" b="b"/>
            <a:pathLst>
              <a:path w="6128803" h="2132998">
                <a:moveTo>
                  <a:pt x="0" y="0"/>
                </a:moveTo>
                <a:lnTo>
                  <a:pt x="6128803" y="0"/>
                </a:lnTo>
                <a:lnTo>
                  <a:pt x="6128803" y="2132998"/>
                </a:lnTo>
                <a:lnTo>
                  <a:pt x="0" y="2132998"/>
                </a:lnTo>
                <a:close/>
              </a:path>
            </a:pathLst>
          </a:custGeom>
        </p:spPr>
        <p:txBody>
          <a:bodyPr wrap="square">
            <a:noAutofit/>
          </a:bodyPr>
          <a:lstStyle/>
          <a:p>
            <a:endParaRPr lang="en-US"/>
          </a:p>
        </p:txBody>
      </p:sp>
    </p:spTree>
    <p:extLst>
      <p:ext uri="{BB962C8B-B14F-4D97-AF65-F5344CB8AC3E}">
        <p14:creationId xmlns:p14="http://schemas.microsoft.com/office/powerpoint/2010/main" val="36691556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77325BF-22C0-42F6-8125-FE8B6C58E296}"/>
              </a:ext>
            </a:extLst>
          </p:cNvPr>
          <p:cNvSpPr>
            <a:spLocks noGrp="1"/>
          </p:cNvSpPr>
          <p:nvPr>
            <p:ph type="pic" sz="quarter" idx="10"/>
          </p:nvPr>
        </p:nvSpPr>
        <p:spPr>
          <a:xfrm>
            <a:off x="829028" y="1736111"/>
            <a:ext cx="5054601" cy="4200570"/>
          </a:xfrm>
          <a:custGeom>
            <a:avLst/>
            <a:gdLst>
              <a:gd name="connsiteX0" fmla="*/ 4729961 w 5054601"/>
              <a:gd name="connsiteY0" fmla="*/ 2413833 h 4200570"/>
              <a:gd name="connsiteX1" fmla="*/ 4959516 w 5054601"/>
              <a:gd name="connsiteY1" fmla="*/ 2508918 h 4200570"/>
              <a:gd name="connsiteX2" fmla="*/ 4959516 w 5054601"/>
              <a:gd name="connsiteY2" fmla="*/ 2968028 h 4200570"/>
              <a:gd name="connsiteX3" fmla="*/ 4456144 w 5054601"/>
              <a:gd name="connsiteY3" fmla="*/ 3471401 h 4200570"/>
              <a:gd name="connsiteX4" fmla="*/ 3997033 w 5054601"/>
              <a:gd name="connsiteY4" fmla="*/ 3471400 h 4200570"/>
              <a:gd name="connsiteX5" fmla="*/ 3997033 w 5054601"/>
              <a:gd name="connsiteY5" fmla="*/ 3012290 h 4200570"/>
              <a:gd name="connsiteX6" fmla="*/ 4500405 w 5054601"/>
              <a:gd name="connsiteY6" fmla="*/ 2508917 h 4200570"/>
              <a:gd name="connsiteX7" fmla="*/ 4729961 w 5054601"/>
              <a:gd name="connsiteY7" fmla="*/ 2413833 h 4200570"/>
              <a:gd name="connsiteX8" fmla="*/ 3176485 w 5054601"/>
              <a:gd name="connsiteY8" fmla="*/ 1994637 h 4200570"/>
              <a:gd name="connsiteX9" fmla="*/ 3406041 w 5054601"/>
              <a:gd name="connsiteY9" fmla="*/ 2089722 h 4200570"/>
              <a:gd name="connsiteX10" fmla="*/ 3406041 w 5054601"/>
              <a:gd name="connsiteY10" fmla="*/ 2548833 h 4200570"/>
              <a:gd name="connsiteX11" fmla="*/ 1849388 w 5054601"/>
              <a:gd name="connsiteY11" fmla="*/ 4105485 h 4200570"/>
              <a:gd name="connsiteX12" fmla="*/ 1390278 w 5054601"/>
              <a:gd name="connsiteY12" fmla="*/ 4105485 h 4200570"/>
              <a:gd name="connsiteX13" fmla="*/ 1390278 w 5054601"/>
              <a:gd name="connsiteY13" fmla="*/ 3646375 h 4200570"/>
              <a:gd name="connsiteX14" fmla="*/ 2946931 w 5054601"/>
              <a:gd name="connsiteY14" fmla="*/ 2089722 h 4200570"/>
              <a:gd name="connsiteX15" fmla="*/ 3176485 w 5054601"/>
              <a:gd name="connsiteY15" fmla="*/ 1994637 h 4200570"/>
              <a:gd name="connsiteX16" fmla="*/ 4620973 w 5054601"/>
              <a:gd name="connsiteY16" fmla="*/ 1544680 h 4200570"/>
              <a:gd name="connsiteX17" fmla="*/ 4850529 w 5054601"/>
              <a:gd name="connsiteY17" fmla="*/ 1639765 h 4200570"/>
              <a:gd name="connsiteX18" fmla="*/ 4850529 w 5054601"/>
              <a:gd name="connsiteY18" fmla="*/ 2098875 h 4200570"/>
              <a:gd name="connsiteX19" fmla="*/ 3293876 w 5054601"/>
              <a:gd name="connsiteY19" fmla="*/ 3655528 h 4200570"/>
              <a:gd name="connsiteX20" fmla="*/ 2834766 w 5054601"/>
              <a:gd name="connsiteY20" fmla="*/ 3655528 h 4200570"/>
              <a:gd name="connsiteX21" fmla="*/ 2834766 w 5054601"/>
              <a:gd name="connsiteY21" fmla="*/ 3196418 h 4200570"/>
              <a:gd name="connsiteX22" fmla="*/ 4391418 w 5054601"/>
              <a:gd name="connsiteY22" fmla="*/ 1639765 h 4200570"/>
              <a:gd name="connsiteX23" fmla="*/ 4620973 w 5054601"/>
              <a:gd name="connsiteY23" fmla="*/ 1544680 h 4200570"/>
              <a:gd name="connsiteX24" fmla="*/ 1881292 w 5054601"/>
              <a:gd name="connsiteY24" fmla="*/ 1280661 h 4200570"/>
              <a:gd name="connsiteX25" fmla="*/ 2110848 w 5054601"/>
              <a:gd name="connsiteY25" fmla="*/ 1375745 h 4200570"/>
              <a:gd name="connsiteX26" fmla="*/ 2110848 w 5054601"/>
              <a:gd name="connsiteY26" fmla="*/ 1834856 h 4200570"/>
              <a:gd name="connsiteX27" fmla="*/ 554196 w 5054601"/>
              <a:gd name="connsiteY27" fmla="*/ 3391509 h 4200570"/>
              <a:gd name="connsiteX28" fmla="*/ 95085 w 5054601"/>
              <a:gd name="connsiteY28" fmla="*/ 3391508 h 4200570"/>
              <a:gd name="connsiteX29" fmla="*/ 95085 w 5054601"/>
              <a:gd name="connsiteY29" fmla="*/ 2932398 h 4200570"/>
              <a:gd name="connsiteX30" fmla="*/ 1651737 w 5054601"/>
              <a:gd name="connsiteY30" fmla="*/ 1375745 h 4200570"/>
              <a:gd name="connsiteX31" fmla="*/ 1881292 w 5054601"/>
              <a:gd name="connsiteY31" fmla="*/ 1280661 h 4200570"/>
              <a:gd name="connsiteX32" fmla="*/ 3118728 w 5054601"/>
              <a:gd name="connsiteY32" fmla="*/ 1041561 h 4200570"/>
              <a:gd name="connsiteX33" fmla="*/ 3348284 w 5054601"/>
              <a:gd name="connsiteY33" fmla="*/ 1136646 h 4200570"/>
              <a:gd name="connsiteX34" fmla="*/ 3348284 w 5054601"/>
              <a:gd name="connsiteY34" fmla="*/ 1595757 h 4200570"/>
              <a:gd name="connsiteX35" fmla="*/ 1791631 w 5054601"/>
              <a:gd name="connsiteY35" fmla="*/ 3152409 h 4200570"/>
              <a:gd name="connsiteX36" fmla="*/ 1332521 w 5054601"/>
              <a:gd name="connsiteY36" fmla="*/ 3152409 h 4200570"/>
              <a:gd name="connsiteX37" fmla="*/ 1332521 w 5054601"/>
              <a:gd name="connsiteY37" fmla="*/ 2693299 h 4200570"/>
              <a:gd name="connsiteX38" fmla="*/ 2889173 w 5054601"/>
              <a:gd name="connsiteY38" fmla="*/ 1136646 h 4200570"/>
              <a:gd name="connsiteX39" fmla="*/ 3118728 w 5054601"/>
              <a:gd name="connsiteY39" fmla="*/ 1041561 h 4200570"/>
              <a:gd name="connsiteX40" fmla="*/ 4155728 w 5054601"/>
              <a:gd name="connsiteY40" fmla="*/ 979917 h 4200570"/>
              <a:gd name="connsiteX41" fmla="*/ 4385284 w 5054601"/>
              <a:gd name="connsiteY41" fmla="*/ 1075001 h 4200570"/>
              <a:gd name="connsiteX42" fmla="*/ 4385284 w 5054601"/>
              <a:gd name="connsiteY42" fmla="*/ 1534112 h 4200570"/>
              <a:gd name="connsiteX43" fmla="*/ 3881911 w 5054601"/>
              <a:gd name="connsiteY43" fmla="*/ 2037484 h 4200570"/>
              <a:gd name="connsiteX44" fmla="*/ 3422800 w 5054601"/>
              <a:gd name="connsiteY44" fmla="*/ 2037484 h 4200570"/>
              <a:gd name="connsiteX45" fmla="*/ 3422800 w 5054601"/>
              <a:gd name="connsiteY45" fmla="*/ 1578373 h 4200570"/>
              <a:gd name="connsiteX46" fmla="*/ 3926173 w 5054601"/>
              <a:gd name="connsiteY46" fmla="*/ 1075001 h 4200570"/>
              <a:gd name="connsiteX47" fmla="*/ 4155728 w 5054601"/>
              <a:gd name="connsiteY47" fmla="*/ 979917 h 4200570"/>
              <a:gd name="connsiteX48" fmla="*/ 2847091 w 5054601"/>
              <a:gd name="connsiteY48" fmla="*/ 276676 h 4200570"/>
              <a:gd name="connsiteX49" fmla="*/ 3076646 w 5054601"/>
              <a:gd name="connsiteY49" fmla="*/ 371760 h 4200570"/>
              <a:gd name="connsiteX50" fmla="*/ 3076646 w 5054601"/>
              <a:gd name="connsiteY50" fmla="*/ 830871 h 4200570"/>
              <a:gd name="connsiteX51" fmla="*/ 2573273 w 5054601"/>
              <a:gd name="connsiteY51" fmla="*/ 1334243 h 4200570"/>
              <a:gd name="connsiteX52" fmla="*/ 2114163 w 5054601"/>
              <a:gd name="connsiteY52" fmla="*/ 1334243 h 4200570"/>
              <a:gd name="connsiteX53" fmla="*/ 2114163 w 5054601"/>
              <a:gd name="connsiteY53" fmla="*/ 875133 h 4200570"/>
              <a:gd name="connsiteX54" fmla="*/ 2617536 w 5054601"/>
              <a:gd name="connsiteY54" fmla="*/ 371760 h 4200570"/>
              <a:gd name="connsiteX55" fmla="*/ 2847091 w 5054601"/>
              <a:gd name="connsiteY55" fmla="*/ 276676 h 4200570"/>
              <a:gd name="connsiteX56" fmla="*/ 1881294 w 5054601"/>
              <a:gd name="connsiteY56" fmla="*/ 273496 h 4200570"/>
              <a:gd name="connsiteX57" fmla="*/ 2110848 w 5054601"/>
              <a:gd name="connsiteY57" fmla="*/ 368580 h 4200570"/>
              <a:gd name="connsiteX58" fmla="*/ 2110848 w 5054601"/>
              <a:gd name="connsiteY58" fmla="*/ 827690 h 4200570"/>
              <a:gd name="connsiteX59" fmla="*/ 554196 w 5054601"/>
              <a:gd name="connsiteY59" fmla="*/ 2384343 h 4200570"/>
              <a:gd name="connsiteX60" fmla="*/ 95086 w 5054601"/>
              <a:gd name="connsiteY60" fmla="*/ 2384343 h 4200570"/>
              <a:gd name="connsiteX61" fmla="*/ 95086 w 5054601"/>
              <a:gd name="connsiteY61" fmla="*/ 1925233 h 4200570"/>
              <a:gd name="connsiteX62" fmla="*/ 1651738 w 5054601"/>
              <a:gd name="connsiteY62" fmla="*/ 368580 h 4200570"/>
              <a:gd name="connsiteX63" fmla="*/ 1881294 w 5054601"/>
              <a:gd name="connsiteY63" fmla="*/ 273496 h 4200570"/>
              <a:gd name="connsiteX64" fmla="*/ 866241 w 5054601"/>
              <a:gd name="connsiteY64" fmla="*/ 250378 h 4200570"/>
              <a:gd name="connsiteX65" fmla="*/ 1095797 w 5054601"/>
              <a:gd name="connsiteY65" fmla="*/ 345464 h 4200570"/>
              <a:gd name="connsiteX66" fmla="*/ 1095797 w 5054601"/>
              <a:gd name="connsiteY66" fmla="*/ 804574 h 4200570"/>
              <a:gd name="connsiteX67" fmla="*/ 592425 w 5054601"/>
              <a:gd name="connsiteY67" fmla="*/ 1307946 h 4200570"/>
              <a:gd name="connsiteX68" fmla="*/ 133314 w 5054601"/>
              <a:gd name="connsiteY68" fmla="*/ 1307946 h 4200570"/>
              <a:gd name="connsiteX69" fmla="*/ 133314 w 5054601"/>
              <a:gd name="connsiteY69" fmla="*/ 848836 h 4200570"/>
              <a:gd name="connsiteX70" fmla="*/ 636687 w 5054601"/>
              <a:gd name="connsiteY70" fmla="*/ 345464 h 4200570"/>
              <a:gd name="connsiteX71" fmla="*/ 866241 w 5054601"/>
              <a:gd name="connsiteY71" fmla="*/ 250378 h 4200570"/>
              <a:gd name="connsiteX72" fmla="*/ 4062150 w 5054601"/>
              <a:gd name="connsiteY72" fmla="*/ 0 h 4200570"/>
              <a:gd name="connsiteX73" fmla="*/ 4291706 w 5054601"/>
              <a:gd name="connsiteY73" fmla="*/ 95085 h 4200570"/>
              <a:gd name="connsiteX74" fmla="*/ 4291705 w 5054601"/>
              <a:gd name="connsiteY74" fmla="*/ 554195 h 4200570"/>
              <a:gd name="connsiteX75" fmla="*/ 3788333 w 5054601"/>
              <a:gd name="connsiteY75" fmla="*/ 1057567 h 4200570"/>
              <a:gd name="connsiteX76" fmla="*/ 3329222 w 5054601"/>
              <a:gd name="connsiteY76" fmla="*/ 1057567 h 4200570"/>
              <a:gd name="connsiteX77" fmla="*/ 3329222 w 5054601"/>
              <a:gd name="connsiteY77" fmla="*/ 598457 h 4200570"/>
              <a:gd name="connsiteX78" fmla="*/ 3832594 w 5054601"/>
              <a:gd name="connsiteY78" fmla="*/ 95085 h 4200570"/>
              <a:gd name="connsiteX79" fmla="*/ 4062150 w 5054601"/>
              <a:gd name="connsiteY79" fmla="*/ 0 h 420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5054601" h="4200570">
                <a:moveTo>
                  <a:pt x="4729961" y="2413833"/>
                </a:moveTo>
                <a:cubicBezTo>
                  <a:pt x="4813044" y="2413833"/>
                  <a:pt x="4896126" y="2445528"/>
                  <a:pt x="4959516" y="2508918"/>
                </a:cubicBezTo>
                <a:cubicBezTo>
                  <a:pt x="5086296" y="2635697"/>
                  <a:pt x="5086296" y="2841248"/>
                  <a:pt x="4959516" y="2968028"/>
                </a:cubicBezTo>
                <a:lnTo>
                  <a:pt x="4456144" y="3471401"/>
                </a:lnTo>
                <a:cubicBezTo>
                  <a:pt x="4329364" y="3598181"/>
                  <a:pt x="4123813" y="3598180"/>
                  <a:pt x="3997033" y="3471400"/>
                </a:cubicBezTo>
                <a:cubicBezTo>
                  <a:pt x="3870253" y="3344620"/>
                  <a:pt x="3870253" y="3139070"/>
                  <a:pt x="3997033" y="3012290"/>
                </a:cubicBezTo>
                <a:lnTo>
                  <a:pt x="4500405" y="2508917"/>
                </a:lnTo>
                <a:cubicBezTo>
                  <a:pt x="4563795" y="2445527"/>
                  <a:pt x="4646878" y="2413833"/>
                  <a:pt x="4729961" y="2413833"/>
                </a:cubicBezTo>
                <a:close/>
                <a:moveTo>
                  <a:pt x="3176485" y="1994637"/>
                </a:moveTo>
                <a:cubicBezTo>
                  <a:pt x="3259568" y="1994638"/>
                  <a:pt x="3342650" y="2026333"/>
                  <a:pt x="3406041" y="2089722"/>
                </a:cubicBezTo>
                <a:cubicBezTo>
                  <a:pt x="3532821" y="2216502"/>
                  <a:pt x="3532821" y="2422053"/>
                  <a:pt x="3406041" y="2548833"/>
                </a:cubicBezTo>
                <a:lnTo>
                  <a:pt x="1849388" y="4105485"/>
                </a:lnTo>
                <a:cubicBezTo>
                  <a:pt x="1722608" y="4232265"/>
                  <a:pt x="1517058" y="4232265"/>
                  <a:pt x="1390278" y="4105485"/>
                </a:cubicBezTo>
                <a:cubicBezTo>
                  <a:pt x="1263498" y="3978705"/>
                  <a:pt x="1263498" y="3773155"/>
                  <a:pt x="1390278" y="3646375"/>
                </a:cubicBezTo>
                <a:lnTo>
                  <a:pt x="2946931" y="2089722"/>
                </a:lnTo>
                <a:cubicBezTo>
                  <a:pt x="3010320" y="2026333"/>
                  <a:pt x="3093402" y="1994638"/>
                  <a:pt x="3176485" y="1994637"/>
                </a:cubicBezTo>
                <a:close/>
                <a:moveTo>
                  <a:pt x="4620973" y="1544680"/>
                </a:moveTo>
                <a:cubicBezTo>
                  <a:pt x="4704056" y="1544680"/>
                  <a:pt x="4787139" y="1576375"/>
                  <a:pt x="4850529" y="1639765"/>
                </a:cubicBezTo>
                <a:cubicBezTo>
                  <a:pt x="4977309" y="1766545"/>
                  <a:pt x="4977309" y="1972095"/>
                  <a:pt x="4850529" y="2098875"/>
                </a:cubicBezTo>
                <a:lnTo>
                  <a:pt x="3293876" y="3655528"/>
                </a:lnTo>
                <a:cubicBezTo>
                  <a:pt x="3167096" y="3782308"/>
                  <a:pt x="2961546" y="3782308"/>
                  <a:pt x="2834766" y="3655528"/>
                </a:cubicBezTo>
                <a:cubicBezTo>
                  <a:pt x="2707986" y="3528748"/>
                  <a:pt x="2707986" y="3323198"/>
                  <a:pt x="2834766" y="3196418"/>
                </a:cubicBezTo>
                <a:lnTo>
                  <a:pt x="4391418" y="1639765"/>
                </a:lnTo>
                <a:cubicBezTo>
                  <a:pt x="4454808" y="1576375"/>
                  <a:pt x="4537891" y="1544680"/>
                  <a:pt x="4620973" y="1544680"/>
                </a:cubicBezTo>
                <a:close/>
                <a:moveTo>
                  <a:pt x="1881292" y="1280661"/>
                </a:moveTo>
                <a:cubicBezTo>
                  <a:pt x="1964375" y="1280661"/>
                  <a:pt x="2047458" y="1312355"/>
                  <a:pt x="2110848" y="1375745"/>
                </a:cubicBezTo>
                <a:cubicBezTo>
                  <a:pt x="2237628" y="1502525"/>
                  <a:pt x="2237628" y="1708076"/>
                  <a:pt x="2110848" y="1834856"/>
                </a:cubicBezTo>
                <a:lnTo>
                  <a:pt x="554196" y="3391509"/>
                </a:lnTo>
                <a:cubicBezTo>
                  <a:pt x="427416" y="3518289"/>
                  <a:pt x="221865" y="3518288"/>
                  <a:pt x="95085" y="3391508"/>
                </a:cubicBezTo>
                <a:cubicBezTo>
                  <a:pt x="-31695" y="3264728"/>
                  <a:pt x="-31695" y="3059178"/>
                  <a:pt x="95085" y="2932398"/>
                </a:cubicBezTo>
                <a:lnTo>
                  <a:pt x="1651737" y="1375745"/>
                </a:lnTo>
                <a:cubicBezTo>
                  <a:pt x="1715127" y="1312355"/>
                  <a:pt x="1798209" y="1280660"/>
                  <a:pt x="1881292" y="1280661"/>
                </a:cubicBezTo>
                <a:close/>
                <a:moveTo>
                  <a:pt x="3118728" y="1041561"/>
                </a:moveTo>
                <a:cubicBezTo>
                  <a:pt x="3201811" y="1041562"/>
                  <a:pt x="3284894" y="1073256"/>
                  <a:pt x="3348284" y="1136646"/>
                </a:cubicBezTo>
                <a:cubicBezTo>
                  <a:pt x="3475064" y="1263426"/>
                  <a:pt x="3475064" y="1468977"/>
                  <a:pt x="3348284" y="1595757"/>
                </a:cubicBezTo>
                <a:lnTo>
                  <a:pt x="1791631" y="3152409"/>
                </a:lnTo>
                <a:cubicBezTo>
                  <a:pt x="1664851" y="3279189"/>
                  <a:pt x="1459301" y="3279189"/>
                  <a:pt x="1332521" y="3152409"/>
                </a:cubicBezTo>
                <a:cubicBezTo>
                  <a:pt x="1205741" y="3025629"/>
                  <a:pt x="1205741" y="2820079"/>
                  <a:pt x="1332521" y="2693299"/>
                </a:cubicBezTo>
                <a:lnTo>
                  <a:pt x="2889173" y="1136646"/>
                </a:lnTo>
                <a:cubicBezTo>
                  <a:pt x="2952563" y="1073256"/>
                  <a:pt x="3035646" y="1041561"/>
                  <a:pt x="3118728" y="1041561"/>
                </a:cubicBezTo>
                <a:close/>
                <a:moveTo>
                  <a:pt x="4155728" y="979917"/>
                </a:moveTo>
                <a:cubicBezTo>
                  <a:pt x="4238811" y="979917"/>
                  <a:pt x="4321894" y="1011611"/>
                  <a:pt x="4385284" y="1075001"/>
                </a:cubicBezTo>
                <a:cubicBezTo>
                  <a:pt x="4512064" y="1201781"/>
                  <a:pt x="4512064" y="1407332"/>
                  <a:pt x="4385284" y="1534112"/>
                </a:cubicBezTo>
                <a:lnTo>
                  <a:pt x="3881911" y="2037484"/>
                </a:lnTo>
                <a:cubicBezTo>
                  <a:pt x="3755131" y="2164264"/>
                  <a:pt x="3549580" y="2164264"/>
                  <a:pt x="3422800" y="2037484"/>
                </a:cubicBezTo>
                <a:cubicBezTo>
                  <a:pt x="3296021" y="1910704"/>
                  <a:pt x="3296021" y="1705154"/>
                  <a:pt x="3422800" y="1578373"/>
                </a:cubicBezTo>
                <a:lnTo>
                  <a:pt x="3926173" y="1075001"/>
                </a:lnTo>
                <a:cubicBezTo>
                  <a:pt x="3989563" y="1011611"/>
                  <a:pt x="4072645" y="979916"/>
                  <a:pt x="4155728" y="979917"/>
                </a:cubicBezTo>
                <a:close/>
                <a:moveTo>
                  <a:pt x="2847091" y="276676"/>
                </a:moveTo>
                <a:cubicBezTo>
                  <a:pt x="2930174" y="276675"/>
                  <a:pt x="3013256" y="308371"/>
                  <a:pt x="3076646" y="371760"/>
                </a:cubicBezTo>
                <a:cubicBezTo>
                  <a:pt x="3203426" y="498540"/>
                  <a:pt x="3203426" y="704091"/>
                  <a:pt x="3076646" y="830871"/>
                </a:cubicBezTo>
                <a:lnTo>
                  <a:pt x="2573273" y="1334243"/>
                </a:lnTo>
                <a:cubicBezTo>
                  <a:pt x="2446493" y="1461023"/>
                  <a:pt x="2240943" y="1461023"/>
                  <a:pt x="2114163" y="1334243"/>
                </a:cubicBezTo>
                <a:cubicBezTo>
                  <a:pt x="1987383" y="1207463"/>
                  <a:pt x="1987383" y="1001913"/>
                  <a:pt x="2114163" y="875133"/>
                </a:cubicBezTo>
                <a:lnTo>
                  <a:pt x="2617536" y="371760"/>
                </a:lnTo>
                <a:cubicBezTo>
                  <a:pt x="2680926" y="308371"/>
                  <a:pt x="2764008" y="276675"/>
                  <a:pt x="2847091" y="276676"/>
                </a:cubicBezTo>
                <a:close/>
                <a:moveTo>
                  <a:pt x="1881294" y="273496"/>
                </a:moveTo>
                <a:cubicBezTo>
                  <a:pt x="1964376" y="273496"/>
                  <a:pt x="2047459" y="305191"/>
                  <a:pt x="2110848" y="368580"/>
                </a:cubicBezTo>
                <a:cubicBezTo>
                  <a:pt x="2237628" y="495360"/>
                  <a:pt x="2237628" y="700910"/>
                  <a:pt x="2110848" y="827690"/>
                </a:cubicBezTo>
                <a:lnTo>
                  <a:pt x="554196" y="2384343"/>
                </a:lnTo>
                <a:cubicBezTo>
                  <a:pt x="427416" y="2511124"/>
                  <a:pt x="221866" y="2511124"/>
                  <a:pt x="95086" y="2384343"/>
                </a:cubicBezTo>
                <a:cubicBezTo>
                  <a:pt x="-31694" y="2257563"/>
                  <a:pt x="-31694" y="2052013"/>
                  <a:pt x="95086" y="1925233"/>
                </a:cubicBezTo>
                <a:lnTo>
                  <a:pt x="1651738" y="368580"/>
                </a:lnTo>
                <a:cubicBezTo>
                  <a:pt x="1715129" y="305191"/>
                  <a:pt x="1798210" y="273496"/>
                  <a:pt x="1881294" y="273496"/>
                </a:cubicBezTo>
                <a:close/>
                <a:moveTo>
                  <a:pt x="866241" y="250378"/>
                </a:moveTo>
                <a:cubicBezTo>
                  <a:pt x="949325" y="250378"/>
                  <a:pt x="1032407" y="282074"/>
                  <a:pt x="1095797" y="345464"/>
                </a:cubicBezTo>
                <a:cubicBezTo>
                  <a:pt x="1222577" y="472244"/>
                  <a:pt x="1222577" y="677794"/>
                  <a:pt x="1095797" y="804574"/>
                </a:cubicBezTo>
                <a:lnTo>
                  <a:pt x="592425" y="1307946"/>
                </a:lnTo>
                <a:cubicBezTo>
                  <a:pt x="465645" y="1434727"/>
                  <a:pt x="260094" y="1434727"/>
                  <a:pt x="133314" y="1307946"/>
                </a:cubicBezTo>
                <a:cubicBezTo>
                  <a:pt x="6534" y="1181166"/>
                  <a:pt x="6534" y="975616"/>
                  <a:pt x="133314" y="848836"/>
                </a:cubicBezTo>
                <a:lnTo>
                  <a:pt x="636687" y="345464"/>
                </a:lnTo>
                <a:cubicBezTo>
                  <a:pt x="700076" y="282073"/>
                  <a:pt x="783159" y="250378"/>
                  <a:pt x="866241" y="250378"/>
                </a:cubicBezTo>
                <a:close/>
                <a:moveTo>
                  <a:pt x="4062150" y="0"/>
                </a:moveTo>
                <a:cubicBezTo>
                  <a:pt x="4145233" y="-1"/>
                  <a:pt x="4228316" y="31695"/>
                  <a:pt x="4291706" y="95085"/>
                </a:cubicBezTo>
                <a:cubicBezTo>
                  <a:pt x="4418485" y="221864"/>
                  <a:pt x="4418486" y="427415"/>
                  <a:pt x="4291705" y="554195"/>
                </a:cubicBezTo>
                <a:lnTo>
                  <a:pt x="3788333" y="1057567"/>
                </a:lnTo>
                <a:cubicBezTo>
                  <a:pt x="3661553" y="1184347"/>
                  <a:pt x="3456002" y="1184347"/>
                  <a:pt x="3329222" y="1057567"/>
                </a:cubicBezTo>
                <a:cubicBezTo>
                  <a:pt x="3202442" y="930787"/>
                  <a:pt x="3202442" y="725237"/>
                  <a:pt x="3329222" y="598457"/>
                </a:cubicBezTo>
                <a:lnTo>
                  <a:pt x="3832594" y="95085"/>
                </a:lnTo>
                <a:cubicBezTo>
                  <a:pt x="3895984" y="31695"/>
                  <a:pt x="3979067" y="-1"/>
                  <a:pt x="406215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9942918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02_Cover">
    <p:spTree>
      <p:nvGrpSpPr>
        <p:cNvPr id="1" name=""/>
        <p:cNvGrpSpPr/>
        <p:nvPr/>
      </p:nvGrpSpPr>
      <p:grpSpPr>
        <a:xfrm>
          <a:off x="0" y="0"/>
          <a:ext cx="0" cy="0"/>
          <a:chOff x="0" y="0"/>
          <a:chExt cx="0" cy="0"/>
        </a:xfrm>
      </p:grpSpPr>
      <p:sp>
        <p:nvSpPr>
          <p:cNvPr id="4" name="Picture Placeholder 9"/>
          <p:cNvSpPr>
            <a:spLocks noGrp="1"/>
          </p:cNvSpPr>
          <p:nvPr>
            <p:ph type="pic" sz="quarter" idx="10"/>
          </p:nvPr>
        </p:nvSpPr>
        <p:spPr>
          <a:xfrm>
            <a:off x="0" y="4"/>
            <a:ext cx="12192000" cy="6857999"/>
          </a:xfrm>
          <a:custGeom>
            <a:avLst/>
            <a:gdLst>
              <a:gd name="connsiteX0" fmla="*/ 2674620 w 12192000"/>
              <a:gd name="connsiteY0" fmla="*/ 0 h 6857999"/>
              <a:gd name="connsiteX1" fmla="*/ 12192000 w 12192000"/>
              <a:gd name="connsiteY1" fmla="*/ 0 h 6857999"/>
              <a:gd name="connsiteX2" fmla="*/ 12192000 w 12192000"/>
              <a:gd name="connsiteY2" fmla="*/ 4183383 h 6857999"/>
              <a:gd name="connsiteX3" fmla="*/ 9517384 w 12192000"/>
              <a:gd name="connsiteY3" fmla="*/ 6857999 h 6857999"/>
              <a:gd name="connsiteX4" fmla="*/ 0 w 12192000"/>
              <a:gd name="connsiteY4" fmla="*/ 6857999 h 6857999"/>
              <a:gd name="connsiteX5" fmla="*/ 0 w 12192000"/>
              <a:gd name="connsiteY5" fmla="*/ 267462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7999">
                <a:moveTo>
                  <a:pt x="2674620" y="0"/>
                </a:moveTo>
                <a:lnTo>
                  <a:pt x="12192000" y="0"/>
                </a:lnTo>
                <a:lnTo>
                  <a:pt x="12192000" y="4183383"/>
                </a:lnTo>
                <a:lnTo>
                  <a:pt x="9517384" y="6857999"/>
                </a:lnTo>
                <a:lnTo>
                  <a:pt x="0" y="6857999"/>
                </a:lnTo>
                <a:lnTo>
                  <a:pt x="0" y="2674620"/>
                </a:lnTo>
                <a:close/>
              </a:path>
            </a:pathLst>
          </a:custGeo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Tree>
    <p:extLst>
      <p:ext uri="{BB962C8B-B14F-4D97-AF65-F5344CB8AC3E}">
        <p14:creationId xmlns:p14="http://schemas.microsoft.com/office/powerpoint/2010/main" val="2000322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Full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Tree>
    <p:extLst>
      <p:ext uri="{BB962C8B-B14F-4D97-AF65-F5344CB8AC3E}">
        <p14:creationId xmlns:p14="http://schemas.microsoft.com/office/powerpoint/2010/main" val="38469090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4_Blank">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988815" y="2042554"/>
            <a:ext cx="1612088" cy="1612088"/>
          </a:xfrm>
          <a:prstGeom prst="ellipse">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2" name="Picture Placeholder 10"/>
          <p:cNvSpPr>
            <a:spLocks noGrp="1"/>
          </p:cNvSpPr>
          <p:nvPr>
            <p:ph type="pic" sz="quarter" idx="15" hasCustomPrompt="1"/>
          </p:nvPr>
        </p:nvSpPr>
        <p:spPr>
          <a:xfrm>
            <a:off x="6466424" y="2042554"/>
            <a:ext cx="1612088" cy="1612088"/>
          </a:xfrm>
          <a:prstGeom prst="ellipse">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3" name="Picture Placeholder 10"/>
          <p:cNvSpPr>
            <a:spLocks noGrp="1"/>
          </p:cNvSpPr>
          <p:nvPr>
            <p:ph type="pic" sz="quarter" idx="16" hasCustomPrompt="1"/>
          </p:nvPr>
        </p:nvSpPr>
        <p:spPr>
          <a:xfrm>
            <a:off x="988815" y="4194153"/>
            <a:ext cx="1612088" cy="1612088"/>
          </a:xfrm>
          <a:prstGeom prst="ellipse">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4" name="Picture Placeholder 10"/>
          <p:cNvSpPr>
            <a:spLocks noGrp="1"/>
          </p:cNvSpPr>
          <p:nvPr>
            <p:ph type="pic" sz="quarter" idx="17" hasCustomPrompt="1"/>
          </p:nvPr>
        </p:nvSpPr>
        <p:spPr>
          <a:xfrm>
            <a:off x="6466424" y="4194153"/>
            <a:ext cx="1612088" cy="1612088"/>
          </a:xfrm>
          <a:prstGeom prst="ellipse">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Tree>
    <p:extLst>
      <p:ext uri="{BB962C8B-B14F-4D97-AF65-F5344CB8AC3E}">
        <p14:creationId xmlns:p14="http://schemas.microsoft.com/office/powerpoint/2010/main" val="2822377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Left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CEC04A6-C140-43BC-8875-1FDC6B32F72C}"/>
              </a:ext>
            </a:extLst>
          </p:cNvPr>
          <p:cNvSpPr>
            <a:spLocks noGrp="1"/>
          </p:cNvSpPr>
          <p:nvPr>
            <p:ph type="pic" sz="quarter" idx="10"/>
          </p:nvPr>
        </p:nvSpPr>
        <p:spPr>
          <a:xfrm>
            <a:off x="727364" y="1704109"/>
            <a:ext cx="2276680" cy="2015606"/>
          </a:xfrm>
          <a:custGeom>
            <a:avLst/>
            <a:gdLst>
              <a:gd name="connsiteX0" fmla="*/ 0 w 2276680"/>
              <a:gd name="connsiteY0" fmla="*/ 0 h 2015606"/>
              <a:gd name="connsiteX1" fmla="*/ 2276680 w 2276680"/>
              <a:gd name="connsiteY1" fmla="*/ 0 h 2015606"/>
              <a:gd name="connsiteX2" fmla="*/ 2276680 w 2276680"/>
              <a:gd name="connsiteY2" fmla="*/ 2015606 h 2015606"/>
              <a:gd name="connsiteX3" fmla="*/ 0 w 2276680"/>
              <a:gd name="connsiteY3" fmla="*/ 2015606 h 2015606"/>
            </a:gdLst>
            <a:ahLst/>
            <a:cxnLst>
              <a:cxn ang="0">
                <a:pos x="connsiteX0" y="connsiteY0"/>
              </a:cxn>
              <a:cxn ang="0">
                <a:pos x="connsiteX1" y="connsiteY1"/>
              </a:cxn>
              <a:cxn ang="0">
                <a:pos x="connsiteX2" y="connsiteY2"/>
              </a:cxn>
              <a:cxn ang="0">
                <a:pos x="connsiteX3" y="connsiteY3"/>
              </a:cxn>
            </a:cxnLst>
            <a:rect l="l" t="t" r="r" b="b"/>
            <a:pathLst>
              <a:path w="2276680" h="2015606">
                <a:moveTo>
                  <a:pt x="0" y="0"/>
                </a:moveTo>
                <a:lnTo>
                  <a:pt x="2276680" y="0"/>
                </a:lnTo>
                <a:lnTo>
                  <a:pt x="2276680" y="2015606"/>
                </a:lnTo>
                <a:lnTo>
                  <a:pt x="0" y="2015606"/>
                </a:lnTo>
                <a:close/>
              </a:path>
            </a:pathLst>
          </a:custGeom>
        </p:spPr>
        <p:txBody>
          <a:bodyPr wrap="square">
            <a:noAutofit/>
          </a:bodyPr>
          <a:lstStyle/>
          <a:p>
            <a:endParaRPr lang="en-US"/>
          </a:p>
        </p:txBody>
      </p:sp>
      <p:sp>
        <p:nvSpPr>
          <p:cNvPr id="11" name="Picture Placeholder 10">
            <a:extLst>
              <a:ext uri="{FF2B5EF4-FFF2-40B4-BE49-F238E27FC236}">
                <a16:creationId xmlns:a16="http://schemas.microsoft.com/office/drawing/2014/main" id="{89795DF4-802A-4E72-9CDB-E27ABA316704}"/>
              </a:ext>
            </a:extLst>
          </p:cNvPr>
          <p:cNvSpPr>
            <a:spLocks noGrp="1"/>
          </p:cNvSpPr>
          <p:nvPr>
            <p:ph type="pic" sz="quarter" idx="11"/>
          </p:nvPr>
        </p:nvSpPr>
        <p:spPr>
          <a:xfrm>
            <a:off x="727364" y="3968012"/>
            <a:ext cx="2276680" cy="2015606"/>
          </a:xfrm>
          <a:custGeom>
            <a:avLst/>
            <a:gdLst>
              <a:gd name="connsiteX0" fmla="*/ 0 w 2276680"/>
              <a:gd name="connsiteY0" fmla="*/ 0 h 2015606"/>
              <a:gd name="connsiteX1" fmla="*/ 2276680 w 2276680"/>
              <a:gd name="connsiteY1" fmla="*/ 0 h 2015606"/>
              <a:gd name="connsiteX2" fmla="*/ 2276680 w 2276680"/>
              <a:gd name="connsiteY2" fmla="*/ 2015606 h 2015606"/>
              <a:gd name="connsiteX3" fmla="*/ 0 w 2276680"/>
              <a:gd name="connsiteY3" fmla="*/ 2015606 h 2015606"/>
            </a:gdLst>
            <a:ahLst/>
            <a:cxnLst>
              <a:cxn ang="0">
                <a:pos x="connsiteX0" y="connsiteY0"/>
              </a:cxn>
              <a:cxn ang="0">
                <a:pos x="connsiteX1" y="connsiteY1"/>
              </a:cxn>
              <a:cxn ang="0">
                <a:pos x="connsiteX2" y="connsiteY2"/>
              </a:cxn>
              <a:cxn ang="0">
                <a:pos x="connsiteX3" y="connsiteY3"/>
              </a:cxn>
            </a:cxnLst>
            <a:rect l="l" t="t" r="r" b="b"/>
            <a:pathLst>
              <a:path w="2276680" h="2015606">
                <a:moveTo>
                  <a:pt x="0" y="0"/>
                </a:moveTo>
                <a:lnTo>
                  <a:pt x="2276680" y="0"/>
                </a:lnTo>
                <a:lnTo>
                  <a:pt x="2276680" y="2015606"/>
                </a:lnTo>
                <a:lnTo>
                  <a:pt x="0" y="2015606"/>
                </a:lnTo>
                <a:close/>
              </a:path>
            </a:pathLst>
          </a:custGeom>
        </p:spPr>
        <p:txBody>
          <a:bodyPr wrap="square">
            <a:noAutofit/>
          </a:bodyPr>
          <a:lstStyle/>
          <a:p>
            <a:endParaRPr lang="en-US"/>
          </a:p>
        </p:txBody>
      </p:sp>
      <p:sp>
        <p:nvSpPr>
          <p:cNvPr id="14" name="Picture Placeholder 13">
            <a:extLst>
              <a:ext uri="{FF2B5EF4-FFF2-40B4-BE49-F238E27FC236}">
                <a16:creationId xmlns:a16="http://schemas.microsoft.com/office/drawing/2014/main" id="{87550E9B-7E5A-4819-9BD0-368B02A0F7E7}"/>
              </a:ext>
            </a:extLst>
          </p:cNvPr>
          <p:cNvSpPr>
            <a:spLocks noGrp="1"/>
          </p:cNvSpPr>
          <p:nvPr>
            <p:ph type="pic" sz="quarter" idx="12"/>
          </p:nvPr>
        </p:nvSpPr>
        <p:spPr>
          <a:xfrm>
            <a:off x="5930852" y="1711622"/>
            <a:ext cx="2276680" cy="2015606"/>
          </a:xfrm>
          <a:custGeom>
            <a:avLst/>
            <a:gdLst>
              <a:gd name="connsiteX0" fmla="*/ 0 w 2276680"/>
              <a:gd name="connsiteY0" fmla="*/ 0 h 2015606"/>
              <a:gd name="connsiteX1" fmla="*/ 2276680 w 2276680"/>
              <a:gd name="connsiteY1" fmla="*/ 0 h 2015606"/>
              <a:gd name="connsiteX2" fmla="*/ 2276680 w 2276680"/>
              <a:gd name="connsiteY2" fmla="*/ 2015606 h 2015606"/>
              <a:gd name="connsiteX3" fmla="*/ 0 w 2276680"/>
              <a:gd name="connsiteY3" fmla="*/ 2015606 h 2015606"/>
            </a:gdLst>
            <a:ahLst/>
            <a:cxnLst>
              <a:cxn ang="0">
                <a:pos x="connsiteX0" y="connsiteY0"/>
              </a:cxn>
              <a:cxn ang="0">
                <a:pos x="connsiteX1" y="connsiteY1"/>
              </a:cxn>
              <a:cxn ang="0">
                <a:pos x="connsiteX2" y="connsiteY2"/>
              </a:cxn>
              <a:cxn ang="0">
                <a:pos x="connsiteX3" y="connsiteY3"/>
              </a:cxn>
            </a:cxnLst>
            <a:rect l="l" t="t" r="r" b="b"/>
            <a:pathLst>
              <a:path w="2276680" h="2015606">
                <a:moveTo>
                  <a:pt x="0" y="0"/>
                </a:moveTo>
                <a:lnTo>
                  <a:pt x="2276680" y="0"/>
                </a:lnTo>
                <a:lnTo>
                  <a:pt x="2276680" y="2015606"/>
                </a:lnTo>
                <a:lnTo>
                  <a:pt x="0" y="2015606"/>
                </a:lnTo>
                <a:close/>
              </a:path>
            </a:pathLst>
          </a:custGeom>
        </p:spPr>
        <p:txBody>
          <a:bodyPr wrap="square">
            <a:noAutofit/>
          </a:bodyPr>
          <a:lstStyle/>
          <a:p>
            <a:endParaRPr lang="en-US"/>
          </a:p>
        </p:txBody>
      </p:sp>
      <p:sp>
        <p:nvSpPr>
          <p:cNvPr id="17" name="Picture Placeholder 16">
            <a:extLst>
              <a:ext uri="{FF2B5EF4-FFF2-40B4-BE49-F238E27FC236}">
                <a16:creationId xmlns:a16="http://schemas.microsoft.com/office/drawing/2014/main" id="{7A4AFDF7-FE8E-4C0F-947D-5234F68F836B}"/>
              </a:ext>
            </a:extLst>
          </p:cNvPr>
          <p:cNvSpPr>
            <a:spLocks noGrp="1"/>
          </p:cNvSpPr>
          <p:nvPr>
            <p:ph type="pic" sz="quarter" idx="13"/>
          </p:nvPr>
        </p:nvSpPr>
        <p:spPr>
          <a:xfrm>
            <a:off x="5930852" y="3975525"/>
            <a:ext cx="2276680" cy="2015606"/>
          </a:xfrm>
          <a:custGeom>
            <a:avLst/>
            <a:gdLst>
              <a:gd name="connsiteX0" fmla="*/ 0 w 2276680"/>
              <a:gd name="connsiteY0" fmla="*/ 0 h 2015606"/>
              <a:gd name="connsiteX1" fmla="*/ 2276680 w 2276680"/>
              <a:gd name="connsiteY1" fmla="*/ 0 h 2015606"/>
              <a:gd name="connsiteX2" fmla="*/ 2276680 w 2276680"/>
              <a:gd name="connsiteY2" fmla="*/ 2015606 h 2015606"/>
              <a:gd name="connsiteX3" fmla="*/ 0 w 2276680"/>
              <a:gd name="connsiteY3" fmla="*/ 2015606 h 2015606"/>
            </a:gdLst>
            <a:ahLst/>
            <a:cxnLst>
              <a:cxn ang="0">
                <a:pos x="connsiteX0" y="connsiteY0"/>
              </a:cxn>
              <a:cxn ang="0">
                <a:pos x="connsiteX1" y="connsiteY1"/>
              </a:cxn>
              <a:cxn ang="0">
                <a:pos x="connsiteX2" y="connsiteY2"/>
              </a:cxn>
              <a:cxn ang="0">
                <a:pos x="connsiteX3" y="connsiteY3"/>
              </a:cxn>
            </a:cxnLst>
            <a:rect l="l" t="t" r="r" b="b"/>
            <a:pathLst>
              <a:path w="2276680" h="2015606">
                <a:moveTo>
                  <a:pt x="0" y="0"/>
                </a:moveTo>
                <a:lnTo>
                  <a:pt x="2276680" y="0"/>
                </a:lnTo>
                <a:lnTo>
                  <a:pt x="2276680" y="2015606"/>
                </a:lnTo>
                <a:lnTo>
                  <a:pt x="0" y="2015606"/>
                </a:lnTo>
                <a:close/>
              </a:path>
            </a:pathLst>
          </a:custGeom>
        </p:spPr>
        <p:txBody>
          <a:bodyPr wrap="square">
            <a:noAutofit/>
          </a:bodyPr>
          <a:lstStyle/>
          <a:p>
            <a:endParaRPr lang="en-US"/>
          </a:p>
        </p:txBody>
      </p:sp>
    </p:spTree>
    <p:extLst>
      <p:ext uri="{BB962C8B-B14F-4D97-AF65-F5344CB8AC3E}">
        <p14:creationId xmlns:p14="http://schemas.microsoft.com/office/powerpoint/2010/main" val="32834092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1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147836" y="2042285"/>
            <a:ext cx="2261389" cy="2965753"/>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
        <p:nvSpPr>
          <p:cNvPr id="18" name="Picture Placeholder 3"/>
          <p:cNvSpPr>
            <a:spLocks noGrp="1"/>
          </p:cNvSpPr>
          <p:nvPr>
            <p:ph type="pic" sz="quarter" idx="11"/>
          </p:nvPr>
        </p:nvSpPr>
        <p:spPr>
          <a:xfrm>
            <a:off x="3692812" y="2042285"/>
            <a:ext cx="2261389" cy="2965753"/>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
        <p:nvSpPr>
          <p:cNvPr id="19" name="Picture Placeholder 3"/>
          <p:cNvSpPr>
            <a:spLocks noGrp="1"/>
          </p:cNvSpPr>
          <p:nvPr>
            <p:ph type="pic" sz="quarter" idx="12"/>
          </p:nvPr>
        </p:nvSpPr>
        <p:spPr>
          <a:xfrm>
            <a:off x="6237784" y="2042285"/>
            <a:ext cx="2261389" cy="2965753"/>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
        <p:nvSpPr>
          <p:cNvPr id="20" name="Picture Placeholder 3"/>
          <p:cNvSpPr>
            <a:spLocks noGrp="1"/>
          </p:cNvSpPr>
          <p:nvPr>
            <p:ph type="pic" sz="quarter" idx="13"/>
          </p:nvPr>
        </p:nvSpPr>
        <p:spPr>
          <a:xfrm>
            <a:off x="8782752" y="2042285"/>
            <a:ext cx="2261389" cy="2965753"/>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Tree>
    <p:extLst>
      <p:ext uri="{BB962C8B-B14F-4D97-AF65-F5344CB8AC3E}">
        <p14:creationId xmlns:p14="http://schemas.microsoft.com/office/powerpoint/2010/main" val="7522105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0_Blank">
    <p:spTree>
      <p:nvGrpSpPr>
        <p:cNvPr id="1" name=""/>
        <p:cNvGrpSpPr/>
        <p:nvPr/>
      </p:nvGrpSpPr>
      <p:grpSpPr>
        <a:xfrm>
          <a:off x="0" y="0"/>
          <a:ext cx="0" cy="0"/>
          <a:chOff x="0" y="0"/>
          <a:chExt cx="0" cy="0"/>
        </a:xfrm>
      </p:grpSpPr>
      <p:sp>
        <p:nvSpPr>
          <p:cNvPr id="12" name="Picture Placeholder 10"/>
          <p:cNvSpPr>
            <a:spLocks noGrp="1"/>
          </p:cNvSpPr>
          <p:nvPr>
            <p:ph type="pic" sz="quarter" idx="14" hasCustomPrompt="1"/>
          </p:nvPr>
        </p:nvSpPr>
        <p:spPr>
          <a:xfrm>
            <a:off x="927278" y="2028456"/>
            <a:ext cx="1758483" cy="1878460"/>
          </a:xfrm>
          <a:prstGeom prst="rect">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3" name="Picture Placeholder 10"/>
          <p:cNvSpPr>
            <a:spLocks noGrp="1"/>
          </p:cNvSpPr>
          <p:nvPr>
            <p:ph type="pic" sz="quarter" idx="15" hasCustomPrompt="1"/>
          </p:nvPr>
        </p:nvSpPr>
        <p:spPr>
          <a:xfrm>
            <a:off x="6184685" y="2028456"/>
            <a:ext cx="1758483" cy="1878460"/>
          </a:xfrm>
          <a:prstGeom prst="rect">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4" name="Picture Placeholder 10"/>
          <p:cNvSpPr>
            <a:spLocks noGrp="1"/>
          </p:cNvSpPr>
          <p:nvPr>
            <p:ph type="pic" sz="quarter" idx="16" hasCustomPrompt="1"/>
          </p:nvPr>
        </p:nvSpPr>
        <p:spPr>
          <a:xfrm>
            <a:off x="4266005" y="4071578"/>
            <a:ext cx="1758483" cy="1878460"/>
          </a:xfrm>
          <a:prstGeom prst="rect">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8" name="Picture Placeholder 10"/>
          <p:cNvSpPr>
            <a:spLocks noGrp="1"/>
          </p:cNvSpPr>
          <p:nvPr>
            <p:ph type="pic" sz="quarter" idx="17" hasCustomPrompt="1"/>
          </p:nvPr>
        </p:nvSpPr>
        <p:spPr>
          <a:xfrm>
            <a:off x="9523409" y="4071578"/>
            <a:ext cx="1758483" cy="1878460"/>
          </a:xfrm>
          <a:prstGeom prst="rect">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Tree>
    <p:extLst>
      <p:ext uri="{BB962C8B-B14F-4D97-AF65-F5344CB8AC3E}">
        <p14:creationId xmlns:p14="http://schemas.microsoft.com/office/powerpoint/2010/main" val="621717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2_Blank">
    <p:spTree>
      <p:nvGrpSpPr>
        <p:cNvPr id="1" name=""/>
        <p:cNvGrpSpPr/>
        <p:nvPr/>
      </p:nvGrpSpPr>
      <p:grpSpPr>
        <a:xfrm>
          <a:off x="0" y="0"/>
          <a:ext cx="0" cy="0"/>
          <a:chOff x="0" y="0"/>
          <a:chExt cx="0" cy="0"/>
        </a:xfrm>
      </p:grpSpPr>
      <p:sp>
        <p:nvSpPr>
          <p:cNvPr id="11" name="Picture Placeholder 10"/>
          <p:cNvSpPr>
            <a:spLocks noGrp="1"/>
          </p:cNvSpPr>
          <p:nvPr>
            <p:ph type="pic" sz="quarter" idx="18" hasCustomPrompt="1"/>
          </p:nvPr>
        </p:nvSpPr>
        <p:spPr>
          <a:xfrm>
            <a:off x="1386792" y="2030413"/>
            <a:ext cx="2014273" cy="2014276"/>
          </a:xfrm>
          <a:prstGeom prst="rect">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5" name="Picture Placeholder 10"/>
          <p:cNvSpPr>
            <a:spLocks noGrp="1"/>
          </p:cNvSpPr>
          <p:nvPr>
            <p:ph type="pic" sz="quarter" idx="19" hasCustomPrompt="1"/>
          </p:nvPr>
        </p:nvSpPr>
        <p:spPr>
          <a:xfrm>
            <a:off x="3854848" y="2030413"/>
            <a:ext cx="2014273" cy="2014276"/>
          </a:xfrm>
          <a:prstGeom prst="rect">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7" name="Picture Placeholder 10"/>
          <p:cNvSpPr>
            <a:spLocks noGrp="1"/>
          </p:cNvSpPr>
          <p:nvPr>
            <p:ph type="pic" sz="quarter" idx="20" hasCustomPrompt="1"/>
          </p:nvPr>
        </p:nvSpPr>
        <p:spPr>
          <a:xfrm>
            <a:off x="6322900" y="2030413"/>
            <a:ext cx="2014273" cy="2014276"/>
          </a:xfrm>
          <a:prstGeom prst="rect">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8" name="Picture Placeholder 10"/>
          <p:cNvSpPr>
            <a:spLocks noGrp="1"/>
          </p:cNvSpPr>
          <p:nvPr>
            <p:ph type="pic" sz="quarter" idx="21" hasCustomPrompt="1"/>
          </p:nvPr>
        </p:nvSpPr>
        <p:spPr>
          <a:xfrm>
            <a:off x="8790944" y="2030413"/>
            <a:ext cx="2014273" cy="2014276"/>
          </a:xfrm>
          <a:prstGeom prst="rect">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Tree>
    <p:extLst>
      <p:ext uri="{BB962C8B-B14F-4D97-AF65-F5344CB8AC3E}">
        <p14:creationId xmlns:p14="http://schemas.microsoft.com/office/powerpoint/2010/main" val="756365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4F552-7346-4859-8503-B0CD75737820}"/>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E8B0D2-8352-4935-BEA0-CFE11EC25566}"/>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1CBBC37-6BC3-439E-96D7-FA694CCAFAA0}"/>
              </a:ext>
            </a:extLst>
          </p:cNvPr>
          <p:cNvSpPr>
            <a:spLocks noGrp="1"/>
          </p:cNvSpPr>
          <p:nvPr>
            <p:ph type="dt" sz="half" idx="10"/>
          </p:nvPr>
        </p:nvSpPr>
        <p:spPr/>
        <p:txBody>
          <a:bodyPr/>
          <a:lstStyle/>
          <a:p>
            <a:fld id="{652CAE72-B244-497B-A71A-1ADE382ACACE}" type="datetime1">
              <a:rPr lang="en-US" smtClean="0"/>
              <a:t>5/15/25</a:t>
            </a:fld>
            <a:endParaRPr lang="en-US"/>
          </a:p>
        </p:txBody>
      </p:sp>
      <p:sp>
        <p:nvSpPr>
          <p:cNvPr id="5" name="Footer Placeholder 4">
            <a:extLst>
              <a:ext uri="{FF2B5EF4-FFF2-40B4-BE49-F238E27FC236}">
                <a16:creationId xmlns:a16="http://schemas.microsoft.com/office/drawing/2014/main" id="{8D0B259C-39F0-4E4D-8687-A8EFC0BACA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218D25-6F53-4BCC-AB62-709AEF5A8F34}"/>
              </a:ext>
            </a:extLst>
          </p:cNvPr>
          <p:cNvSpPr>
            <a:spLocks noGrp="1"/>
          </p:cNvSpPr>
          <p:nvPr>
            <p:ph type="sldNum" sz="quarter" idx="12"/>
          </p:nvPr>
        </p:nvSpPr>
        <p:spPr/>
        <p:txBody>
          <a:bodyPr/>
          <a:lstStyle/>
          <a:p>
            <a:fld id="{9B3C53A8-25C2-495B-899A-730819CDA189}" type="slidenum">
              <a:rPr lang="en-US" smtClean="0"/>
              <a:pPr/>
              <a:t>‹#›</a:t>
            </a:fld>
            <a:endParaRPr lang="en-US"/>
          </a:p>
        </p:txBody>
      </p:sp>
    </p:spTree>
    <p:extLst>
      <p:ext uri="{BB962C8B-B14F-4D97-AF65-F5344CB8AC3E}">
        <p14:creationId xmlns:p14="http://schemas.microsoft.com/office/powerpoint/2010/main" val="32692958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67_Blank">
    <p:spTree>
      <p:nvGrpSpPr>
        <p:cNvPr id="1" name=""/>
        <p:cNvGrpSpPr/>
        <p:nvPr/>
      </p:nvGrpSpPr>
      <p:grpSpPr>
        <a:xfrm>
          <a:off x="0" y="0"/>
          <a:ext cx="0" cy="0"/>
          <a:chOff x="0" y="0"/>
          <a:chExt cx="0" cy="0"/>
        </a:xfrm>
      </p:grpSpPr>
      <p:sp>
        <p:nvSpPr>
          <p:cNvPr id="13" name="Picture Placeholder 10"/>
          <p:cNvSpPr>
            <a:spLocks noGrp="1"/>
          </p:cNvSpPr>
          <p:nvPr>
            <p:ph type="pic" sz="quarter" idx="18" hasCustomPrompt="1"/>
          </p:nvPr>
        </p:nvSpPr>
        <p:spPr>
          <a:xfrm>
            <a:off x="1289536" y="1781299"/>
            <a:ext cx="1622457" cy="1622457"/>
          </a:xfrm>
          <a:prstGeom prst="ellipse">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4" name="Picture Placeholder 10"/>
          <p:cNvSpPr>
            <a:spLocks noGrp="1"/>
          </p:cNvSpPr>
          <p:nvPr>
            <p:ph type="pic" sz="quarter" idx="19" hasCustomPrompt="1"/>
          </p:nvPr>
        </p:nvSpPr>
        <p:spPr>
          <a:xfrm>
            <a:off x="3953029" y="1781299"/>
            <a:ext cx="1622457" cy="1622457"/>
          </a:xfrm>
          <a:prstGeom prst="ellipse">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5" name="Picture Placeholder 10"/>
          <p:cNvSpPr>
            <a:spLocks noGrp="1"/>
          </p:cNvSpPr>
          <p:nvPr>
            <p:ph type="pic" sz="quarter" idx="20" hasCustomPrompt="1"/>
          </p:nvPr>
        </p:nvSpPr>
        <p:spPr>
          <a:xfrm>
            <a:off x="6616524" y="1781299"/>
            <a:ext cx="1622457" cy="1622457"/>
          </a:xfrm>
          <a:prstGeom prst="ellipse">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6" name="Picture Placeholder 10"/>
          <p:cNvSpPr>
            <a:spLocks noGrp="1"/>
          </p:cNvSpPr>
          <p:nvPr>
            <p:ph type="pic" sz="quarter" idx="21" hasCustomPrompt="1"/>
          </p:nvPr>
        </p:nvSpPr>
        <p:spPr>
          <a:xfrm>
            <a:off x="9280016" y="1781299"/>
            <a:ext cx="1622457" cy="1622457"/>
          </a:xfrm>
          <a:prstGeom prst="ellipse">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7" name="Picture Placeholder 10"/>
          <p:cNvSpPr>
            <a:spLocks noGrp="1"/>
          </p:cNvSpPr>
          <p:nvPr>
            <p:ph type="pic" sz="quarter" idx="22" hasCustomPrompt="1"/>
          </p:nvPr>
        </p:nvSpPr>
        <p:spPr>
          <a:xfrm>
            <a:off x="1289536" y="3985853"/>
            <a:ext cx="1622457" cy="1622457"/>
          </a:xfrm>
          <a:prstGeom prst="ellipse">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8" name="Picture Placeholder 10"/>
          <p:cNvSpPr>
            <a:spLocks noGrp="1"/>
          </p:cNvSpPr>
          <p:nvPr>
            <p:ph type="pic" sz="quarter" idx="23" hasCustomPrompt="1"/>
          </p:nvPr>
        </p:nvSpPr>
        <p:spPr>
          <a:xfrm>
            <a:off x="3953029" y="3985853"/>
            <a:ext cx="1622457" cy="1622457"/>
          </a:xfrm>
          <a:prstGeom prst="ellipse">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9" name="Picture Placeholder 10"/>
          <p:cNvSpPr>
            <a:spLocks noGrp="1"/>
          </p:cNvSpPr>
          <p:nvPr>
            <p:ph type="pic" sz="quarter" idx="24" hasCustomPrompt="1"/>
          </p:nvPr>
        </p:nvSpPr>
        <p:spPr>
          <a:xfrm>
            <a:off x="6616524" y="3985853"/>
            <a:ext cx="1622457" cy="1622457"/>
          </a:xfrm>
          <a:prstGeom prst="ellipse">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20" name="Picture Placeholder 10"/>
          <p:cNvSpPr>
            <a:spLocks noGrp="1"/>
          </p:cNvSpPr>
          <p:nvPr>
            <p:ph type="pic" sz="quarter" idx="25" hasCustomPrompt="1"/>
          </p:nvPr>
        </p:nvSpPr>
        <p:spPr>
          <a:xfrm>
            <a:off x="9280016" y="3985853"/>
            <a:ext cx="1622457" cy="1622457"/>
          </a:xfrm>
          <a:prstGeom prst="ellipse">
            <a:avLst/>
          </a:pr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Tree>
    <p:extLst>
      <p:ext uri="{BB962C8B-B14F-4D97-AF65-F5344CB8AC3E}">
        <p14:creationId xmlns:p14="http://schemas.microsoft.com/office/powerpoint/2010/main" val="15253171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71_Blank">
    <p:spTree>
      <p:nvGrpSpPr>
        <p:cNvPr id="1" name=""/>
        <p:cNvGrpSpPr/>
        <p:nvPr/>
      </p:nvGrpSpPr>
      <p:grpSpPr>
        <a:xfrm>
          <a:off x="0" y="0"/>
          <a:ext cx="0" cy="0"/>
          <a:chOff x="0" y="0"/>
          <a:chExt cx="0" cy="0"/>
        </a:xfrm>
      </p:grpSpPr>
      <p:sp>
        <p:nvSpPr>
          <p:cNvPr id="16" name="Picture Placeholder 10"/>
          <p:cNvSpPr>
            <a:spLocks noGrp="1"/>
          </p:cNvSpPr>
          <p:nvPr>
            <p:ph type="pic" sz="quarter" idx="18"/>
          </p:nvPr>
        </p:nvSpPr>
        <p:spPr>
          <a:xfrm>
            <a:off x="1327213" y="2042282"/>
            <a:ext cx="2821399" cy="2821399"/>
          </a:xfrm>
          <a:prstGeom prst="rect">
            <a:avLst/>
          </a:prstGeo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
        <p:nvSpPr>
          <p:cNvPr id="17" name="Picture Placeholder 10"/>
          <p:cNvSpPr>
            <a:spLocks noGrp="1"/>
          </p:cNvSpPr>
          <p:nvPr>
            <p:ph type="pic" sz="quarter" idx="19"/>
          </p:nvPr>
        </p:nvSpPr>
        <p:spPr>
          <a:xfrm>
            <a:off x="4685305" y="2042282"/>
            <a:ext cx="2821399" cy="2821399"/>
          </a:xfrm>
          <a:prstGeom prst="rect">
            <a:avLst/>
          </a:prstGeo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
        <p:nvSpPr>
          <p:cNvPr id="18" name="Picture Placeholder 10"/>
          <p:cNvSpPr>
            <a:spLocks noGrp="1"/>
          </p:cNvSpPr>
          <p:nvPr>
            <p:ph type="pic" sz="quarter" idx="20"/>
          </p:nvPr>
        </p:nvSpPr>
        <p:spPr>
          <a:xfrm>
            <a:off x="8043395" y="2042282"/>
            <a:ext cx="2821399" cy="2821399"/>
          </a:xfrm>
          <a:prstGeom prst="rect">
            <a:avLst/>
          </a:prstGeo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Tree>
    <p:extLst>
      <p:ext uri="{BB962C8B-B14F-4D97-AF65-F5344CB8AC3E}">
        <p14:creationId xmlns:p14="http://schemas.microsoft.com/office/powerpoint/2010/main" val="6905572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72_Blank">
    <p:spTree>
      <p:nvGrpSpPr>
        <p:cNvPr id="1" name=""/>
        <p:cNvGrpSpPr/>
        <p:nvPr/>
      </p:nvGrpSpPr>
      <p:grpSpPr>
        <a:xfrm>
          <a:off x="0" y="0"/>
          <a:ext cx="0" cy="0"/>
          <a:chOff x="0" y="0"/>
          <a:chExt cx="0" cy="0"/>
        </a:xfrm>
      </p:grpSpPr>
      <p:sp>
        <p:nvSpPr>
          <p:cNvPr id="15" name="Picture Placeholder 10"/>
          <p:cNvSpPr>
            <a:spLocks noGrp="1"/>
          </p:cNvSpPr>
          <p:nvPr>
            <p:ph type="pic" sz="quarter" idx="18"/>
          </p:nvPr>
        </p:nvSpPr>
        <p:spPr>
          <a:xfrm>
            <a:off x="787577" y="2042285"/>
            <a:ext cx="2426057" cy="2529721"/>
          </a:xfrm>
          <a:prstGeom prst="rect">
            <a:avLst/>
          </a:prstGeo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
        <p:nvSpPr>
          <p:cNvPr id="19" name="Picture Placeholder 10"/>
          <p:cNvSpPr>
            <a:spLocks noGrp="1"/>
          </p:cNvSpPr>
          <p:nvPr>
            <p:ph type="pic" sz="quarter" idx="19"/>
          </p:nvPr>
        </p:nvSpPr>
        <p:spPr>
          <a:xfrm>
            <a:off x="3517836" y="2042285"/>
            <a:ext cx="2426057" cy="2529721"/>
          </a:xfrm>
          <a:prstGeom prst="rect">
            <a:avLst/>
          </a:prstGeo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
        <p:nvSpPr>
          <p:cNvPr id="20" name="Picture Placeholder 10"/>
          <p:cNvSpPr>
            <a:spLocks noGrp="1"/>
          </p:cNvSpPr>
          <p:nvPr>
            <p:ph type="pic" sz="quarter" idx="20"/>
          </p:nvPr>
        </p:nvSpPr>
        <p:spPr>
          <a:xfrm>
            <a:off x="6248114" y="2042285"/>
            <a:ext cx="2426057" cy="2529721"/>
          </a:xfrm>
          <a:prstGeom prst="rect">
            <a:avLst/>
          </a:prstGeo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
        <p:nvSpPr>
          <p:cNvPr id="21" name="Picture Placeholder 10"/>
          <p:cNvSpPr>
            <a:spLocks noGrp="1"/>
          </p:cNvSpPr>
          <p:nvPr>
            <p:ph type="pic" sz="quarter" idx="21"/>
          </p:nvPr>
        </p:nvSpPr>
        <p:spPr>
          <a:xfrm>
            <a:off x="8978373" y="2042285"/>
            <a:ext cx="2426057" cy="2529721"/>
          </a:xfrm>
          <a:prstGeom prst="rect">
            <a:avLst/>
          </a:prstGeo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Tree>
    <p:extLst>
      <p:ext uri="{BB962C8B-B14F-4D97-AF65-F5344CB8AC3E}">
        <p14:creationId xmlns:p14="http://schemas.microsoft.com/office/powerpoint/2010/main" val="19558714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09_Picture">
    <p:spTree>
      <p:nvGrpSpPr>
        <p:cNvPr id="1" name=""/>
        <p:cNvGrpSpPr/>
        <p:nvPr/>
      </p:nvGrpSpPr>
      <p:grpSpPr>
        <a:xfrm>
          <a:off x="0" y="0"/>
          <a:ext cx="0" cy="0"/>
          <a:chOff x="0" y="0"/>
          <a:chExt cx="0" cy="0"/>
        </a:xfrm>
      </p:grpSpPr>
      <p:sp>
        <p:nvSpPr>
          <p:cNvPr id="10" name="TextBox 9"/>
          <p:cNvSpPr txBox="1"/>
          <p:nvPr userDrawn="1"/>
        </p:nvSpPr>
        <p:spPr>
          <a:xfrm>
            <a:off x="11430064" y="6394265"/>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C7C71010-677A-489C-BB3F-CA8EBC4C3264}" type="slidenum">
              <a:rPr kumimoji="0" lang="id-ID" sz="1200" b="1" i="0" u="none" strike="noStrike" kern="1200" cap="none" spc="20" normalizeH="0" baseline="0" noProof="0" smtClean="0">
                <a:ln>
                  <a:noFill/>
                </a:ln>
                <a:solidFill>
                  <a:prstClr val="white"/>
                </a:solidFill>
                <a:effectLst/>
                <a:uLnTx/>
                <a:uFillTx/>
                <a:latin typeface="Calibri" panose="020F0502020204030204" pitchFamily="34" charset="0"/>
                <a:ea typeface="+mn-ea"/>
                <a:cs typeface="Calibri" panose="020F0502020204030204" pitchFamily="34" charset="0"/>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id-ID" sz="1200" b="1" i="0" u="none" strike="noStrike" kern="1200" cap="none" spc="2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Picture Placeholder 2"/>
          <p:cNvSpPr>
            <a:spLocks noGrp="1"/>
          </p:cNvSpPr>
          <p:nvPr>
            <p:ph type="pic" sz="quarter" idx="10"/>
          </p:nvPr>
        </p:nvSpPr>
        <p:spPr>
          <a:xfrm>
            <a:off x="0" y="0"/>
            <a:ext cx="12192000" cy="4010297"/>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Tree>
    <p:extLst>
      <p:ext uri="{BB962C8B-B14F-4D97-AF65-F5344CB8AC3E}">
        <p14:creationId xmlns:p14="http://schemas.microsoft.com/office/powerpoint/2010/main" val="9033838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Left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5399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925513" y="2030419"/>
            <a:ext cx="3270251" cy="2073275"/>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
        <p:nvSpPr>
          <p:cNvPr id="11" name="Picture Placeholder 10"/>
          <p:cNvSpPr>
            <a:spLocks noGrp="1"/>
          </p:cNvSpPr>
          <p:nvPr>
            <p:ph type="pic" sz="quarter" idx="11"/>
          </p:nvPr>
        </p:nvSpPr>
        <p:spPr>
          <a:xfrm>
            <a:off x="4460877" y="2030419"/>
            <a:ext cx="3270251" cy="2073275"/>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
        <p:nvSpPr>
          <p:cNvPr id="13" name="Picture Placeholder 12"/>
          <p:cNvSpPr>
            <a:spLocks noGrp="1"/>
          </p:cNvSpPr>
          <p:nvPr>
            <p:ph type="pic" sz="quarter" idx="12"/>
          </p:nvPr>
        </p:nvSpPr>
        <p:spPr>
          <a:xfrm>
            <a:off x="7996237" y="2030419"/>
            <a:ext cx="3270251" cy="2073275"/>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Tree>
    <p:extLst>
      <p:ext uri="{BB962C8B-B14F-4D97-AF65-F5344CB8AC3E}">
        <p14:creationId xmlns:p14="http://schemas.microsoft.com/office/powerpoint/2010/main" val="35417217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4_ScreenMockup">
    <p:spTree>
      <p:nvGrpSpPr>
        <p:cNvPr id="1" name=""/>
        <p:cNvGrpSpPr/>
        <p:nvPr/>
      </p:nvGrpSpPr>
      <p:grpSpPr>
        <a:xfrm>
          <a:off x="0" y="0"/>
          <a:ext cx="0" cy="0"/>
          <a:chOff x="0" y="0"/>
          <a:chExt cx="0" cy="0"/>
        </a:xfrm>
      </p:grpSpPr>
      <p:sp>
        <p:nvSpPr>
          <p:cNvPr id="19" name="Picture Placeholder 18"/>
          <p:cNvSpPr>
            <a:spLocks noGrp="1"/>
          </p:cNvSpPr>
          <p:nvPr>
            <p:ph type="pic" sz="quarter" idx="13"/>
          </p:nvPr>
        </p:nvSpPr>
        <p:spPr>
          <a:xfrm>
            <a:off x="7429501" y="1081372"/>
            <a:ext cx="4762499" cy="5776628"/>
          </a:xfrm>
          <a:custGeom>
            <a:avLst/>
            <a:gdLst>
              <a:gd name="connsiteX0" fmla="*/ 0 w 2507226"/>
              <a:gd name="connsiteY0" fmla="*/ 0 h 3170903"/>
              <a:gd name="connsiteX1" fmla="*/ 2507226 w 2507226"/>
              <a:gd name="connsiteY1" fmla="*/ 0 h 3170903"/>
              <a:gd name="connsiteX2" fmla="*/ 2507226 w 2507226"/>
              <a:gd name="connsiteY2" fmla="*/ 3170903 h 3170903"/>
              <a:gd name="connsiteX3" fmla="*/ 0 w 2507226"/>
              <a:gd name="connsiteY3" fmla="*/ 3170903 h 3170903"/>
            </a:gdLst>
            <a:ahLst/>
            <a:cxnLst>
              <a:cxn ang="0">
                <a:pos x="connsiteX0" y="connsiteY0"/>
              </a:cxn>
              <a:cxn ang="0">
                <a:pos x="connsiteX1" y="connsiteY1"/>
              </a:cxn>
              <a:cxn ang="0">
                <a:pos x="connsiteX2" y="connsiteY2"/>
              </a:cxn>
              <a:cxn ang="0">
                <a:pos x="connsiteX3" y="connsiteY3"/>
              </a:cxn>
            </a:cxnLst>
            <a:rect l="l" t="t" r="r" b="b"/>
            <a:pathLst>
              <a:path w="2507226" h="3170903">
                <a:moveTo>
                  <a:pt x="0" y="0"/>
                </a:moveTo>
                <a:lnTo>
                  <a:pt x="2507226" y="0"/>
                </a:lnTo>
                <a:lnTo>
                  <a:pt x="2507226" y="3170903"/>
                </a:lnTo>
                <a:lnTo>
                  <a:pt x="0" y="3170903"/>
                </a:lnTo>
                <a:close/>
              </a:path>
            </a:pathLst>
          </a:custGeom>
        </p:spPr>
        <p:txBody>
          <a:bodyPr wrap="square">
            <a:noAutofit/>
          </a:bodyPr>
          <a:lstStyle/>
          <a:p>
            <a:endParaRPr lang="en-US"/>
          </a:p>
        </p:txBody>
      </p:sp>
    </p:spTree>
    <p:extLst>
      <p:ext uri="{BB962C8B-B14F-4D97-AF65-F5344CB8AC3E}">
        <p14:creationId xmlns:p14="http://schemas.microsoft.com/office/powerpoint/2010/main" val="1193660268"/>
      </p:ext>
    </p:extLst>
  </p:cSld>
  <p:clrMapOvr>
    <a:masterClrMapping/>
  </p:clrMapOvr>
  <p:transition spd="slow">
    <p:wipe/>
  </p:transition>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8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50251" y="396239"/>
            <a:ext cx="11302628" cy="6065522"/>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Tree>
    <p:extLst>
      <p:ext uri="{BB962C8B-B14F-4D97-AF65-F5344CB8AC3E}">
        <p14:creationId xmlns:p14="http://schemas.microsoft.com/office/powerpoint/2010/main" val="27453106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2_Blank">
    <p:spTree>
      <p:nvGrpSpPr>
        <p:cNvPr id="1" name=""/>
        <p:cNvGrpSpPr/>
        <p:nvPr/>
      </p:nvGrpSpPr>
      <p:grpSpPr>
        <a:xfrm>
          <a:off x="0" y="0"/>
          <a:ext cx="0" cy="0"/>
          <a:chOff x="0" y="0"/>
          <a:chExt cx="0" cy="0"/>
        </a:xfrm>
      </p:grpSpPr>
      <p:sp>
        <p:nvSpPr>
          <p:cNvPr id="10" name="TextBox 9"/>
          <p:cNvSpPr txBox="1"/>
          <p:nvPr userDrawn="1"/>
        </p:nvSpPr>
        <p:spPr>
          <a:xfrm>
            <a:off x="11430064" y="6394265"/>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C7C71010-677A-489C-BB3F-CA8EBC4C3264}" type="slidenum">
              <a:rPr kumimoji="0" lang="id-ID" sz="1200" b="1" i="0" u="none" strike="noStrike" kern="1200" cap="none" spc="20" normalizeH="0" baseline="0" noProof="0" smtClean="0">
                <a:ln>
                  <a:noFill/>
                </a:ln>
                <a:solidFill>
                  <a:prstClr val="white"/>
                </a:solidFill>
                <a:effectLst/>
                <a:uLnTx/>
                <a:uFillTx/>
                <a:latin typeface="Calibri" panose="020F0502020204030204" pitchFamily="34" charset="0"/>
                <a:ea typeface="+mn-ea"/>
                <a:cs typeface="Calibri" panose="020F0502020204030204" pitchFamily="34" charset="0"/>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id-ID" sz="1200" b="1" i="0" u="none" strike="noStrike" kern="1200" cap="none" spc="2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4" name="Picture Placeholder 2"/>
          <p:cNvSpPr>
            <a:spLocks noGrp="1"/>
          </p:cNvSpPr>
          <p:nvPr>
            <p:ph type="pic" sz="quarter" idx="10"/>
          </p:nvPr>
        </p:nvSpPr>
        <p:spPr>
          <a:xfrm>
            <a:off x="698230" y="1880979"/>
            <a:ext cx="2698687" cy="2044377"/>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
        <p:nvSpPr>
          <p:cNvPr id="15" name="Picture Placeholder 2"/>
          <p:cNvSpPr>
            <a:spLocks noGrp="1"/>
          </p:cNvSpPr>
          <p:nvPr>
            <p:ph type="pic" sz="quarter" idx="11"/>
          </p:nvPr>
        </p:nvSpPr>
        <p:spPr>
          <a:xfrm>
            <a:off x="6095605" y="1880979"/>
            <a:ext cx="2698687" cy="2044377"/>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
        <p:nvSpPr>
          <p:cNvPr id="16" name="Picture Placeholder 2"/>
          <p:cNvSpPr>
            <a:spLocks noGrp="1"/>
          </p:cNvSpPr>
          <p:nvPr>
            <p:ph type="pic" sz="quarter" idx="12"/>
          </p:nvPr>
        </p:nvSpPr>
        <p:spPr>
          <a:xfrm>
            <a:off x="3396917" y="3925356"/>
            <a:ext cx="2698687" cy="2044377"/>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
        <p:nvSpPr>
          <p:cNvPr id="17" name="Picture Placeholder 2"/>
          <p:cNvSpPr>
            <a:spLocks noGrp="1"/>
          </p:cNvSpPr>
          <p:nvPr>
            <p:ph type="pic" sz="quarter" idx="13"/>
          </p:nvPr>
        </p:nvSpPr>
        <p:spPr>
          <a:xfrm>
            <a:off x="8793937" y="3925356"/>
            <a:ext cx="2698687" cy="2044377"/>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Tree>
    <p:extLst>
      <p:ext uri="{BB962C8B-B14F-4D97-AF65-F5344CB8AC3E}">
        <p14:creationId xmlns:p14="http://schemas.microsoft.com/office/powerpoint/2010/main" val="11743890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3_Blank">
    <p:spTree>
      <p:nvGrpSpPr>
        <p:cNvPr id="1" name=""/>
        <p:cNvGrpSpPr/>
        <p:nvPr/>
      </p:nvGrpSpPr>
      <p:grpSpPr>
        <a:xfrm>
          <a:off x="0" y="0"/>
          <a:ext cx="0" cy="0"/>
          <a:chOff x="0" y="0"/>
          <a:chExt cx="0" cy="0"/>
        </a:xfrm>
      </p:grpSpPr>
      <p:sp>
        <p:nvSpPr>
          <p:cNvPr id="10" name="TextBox 9"/>
          <p:cNvSpPr txBox="1"/>
          <p:nvPr userDrawn="1"/>
        </p:nvSpPr>
        <p:spPr>
          <a:xfrm>
            <a:off x="11430064" y="6394265"/>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C7C71010-677A-489C-BB3F-CA8EBC4C3264}" type="slidenum">
              <a:rPr kumimoji="0" lang="id-ID" sz="1200" b="1" i="0" u="none" strike="noStrike" kern="1200" cap="none" spc="20" normalizeH="0" baseline="0" noProof="0" smtClean="0">
                <a:ln>
                  <a:noFill/>
                </a:ln>
                <a:solidFill>
                  <a:prstClr val="white"/>
                </a:solidFill>
                <a:effectLst/>
                <a:uLnTx/>
                <a:uFillTx/>
                <a:latin typeface="Calibri" panose="020F0502020204030204" pitchFamily="34" charset="0"/>
                <a:ea typeface="+mn-ea"/>
                <a:cs typeface="Calibri" panose="020F0502020204030204" pitchFamily="34" charset="0"/>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id-ID" sz="1200" b="1" i="0" u="none" strike="noStrike" kern="1200" cap="none" spc="2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 name="Picture Placeholder 2"/>
          <p:cNvSpPr>
            <a:spLocks noGrp="1"/>
          </p:cNvSpPr>
          <p:nvPr>
            <p:ph type="pic" sz="quarter" idx="14"/>
          </p:nvPr>
        </p:nvSpPr>
        <p:spPr>
          <a:xfrm>
            <a:off x="698230" y="3925356"/>
            <a:ext cx="2698687" cy="2044377"/>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
        <p:nvSpPr>
          <p:cNvPr id="11" name="Picture Placeholder 2"/>
          <p:cNvSpPr>
            <a:spLocks noGrp="1"/>
          </p:cNvSpPr>
          <p:nvPr>
            <p:ph type="pic" sz="quarter" idx="15"/>
          </p:nvPr>
        </p:nvSpPr>
        <p:spPr>
          <a:xfrm>
            <a:off x="3396917" y="1880979"/>
            <a:ext cx="2698687" cy="2044377"/>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
        <p:nvSpPr>
          <p:cNvPr id="12" name="Picture Placeholder 2"/>
          <p:cNvSpPr>
            <a:spLocks noGrp="1"/>
          </p:cNvSpPr>
          <p:nvPr>
            <p:ph type="pic" sz="quarter" idx="16"/>
          </p:nvPr>
        </p:nvSpPr>
        <p:spPr>
          <a:xfrm>
            <a:off x="8793937" y="1880979"/>
            <a:ext cx="2698687" cy="2044377"/>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
        <p:nvSpPr>
          <p:cNvPr id="13" name="Picture Placeholder 2"/>
          <p:cNvSpPr>
            <a:spLocks noGrp="1"/>
          </p:cNvSpPr>
          <p:nvPr>
            <p:ph type="pic" sz="quarter" idx="17"/>
          </p:nvPr>
        </p:nvSpPr>
        <p:spPr>
          <a:xfrm>
            <a:off x="6095605" y="3925356"/>
            <a:ext cx="2698687" cy="2044377"/>
          </a:xfrm>
          <a:solidFill>
            <a:srgbClr val="E1E9EA">
              <a:alpha val="70000"/>
            </a:srgbClr>
          </a:solidFill>
        </p:spPr>
        <p:txBody>
          <a:bodyPr vert="horz" lIns="91440" tIns="45720" rIns="91440" bIns="45720" rtlCol="0">
            <a:normAutofit/>
          </a:bodyPr>
          <a:lstStyle>
            <a:lvl1pPr>
              <a:defRPr lang="en-US" sz="1800" dirty="0"/>
            </a:lvl1pPr>
          </a:lstStyle>
          <a:p>
            <a:pPr marL="0" lvl="0" indent="0">
              <a:buNone/>
            </a:pPr>
            <a:endParaRPr lang="en-US" dirty="0"/>
          </a:p>
        </p:txBody>
      </p:sp>
    </p:spTree>
    <p:extLst>
      <p:ext uri="{BB962C8B-B14F-4D97-AF65-F5344CB8AC3E}">
        <p14:creationId xmlns:p14="http://schemas.microsoft.com/office/powerpoint/2010/main" val="2310282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BCBCD-4EF2-4A4C-AD3D-97786CA2B43A}"/>
              </a:ext>
            </a:extLst>
          </p:cNvPr>
          <p:cNvSpPr>
            <a:spLocks noGrp="1"/>
          </p:cNvSpPr>
          <p:nvPr>
            <p:ph type="title"/>
          </p:nvPr>
        </p:nvSpPr>
        <p:spPr/>
        <p:txBody>
          <a:bodyPr/>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C8AB943F-149F-4E0A-AF6B-D650E2A1479A}"/>
              </a:ext>
            </a:extLst>
          </p:cNvPr>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83BB24-528C-42EC-8EC9-076A9FCCFF40}"/>
              </a:ext>
            </a:extLst>
          </p:cNvPr>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614D6B-15EC-4FE9-86B3-C9741BD390DC}"/>
              </a:ext>
            </a:extLst>
          </p:cNvPr>
          <p:cNvSpPr>
            <a:spLocks noGrp="1"/>
          </p:cNvSpPr>
          <p:nvPr>
            <p:ph type="dt" sz="half" idx="10"/>
          </p:nvPr>
        </p:nvSpPr>
        <p:spPr/>
        <p:txBody>
          <a:bodyPr/>
          <a:lstStyle/>
          <a:p>
            <a:fld id="{143C022C-5143-4144-8939-7879F68158B2}" type="datetime1">
              <a:rPr lang="en-US" smtClean="0"/>
              <a:t>5/15/25</a:t>
            </a:fld>
            <a:endParaRPr lang="en-US"/>
          </a:p>
        </p:txBody>
      </p:sp>
      <p:sp>
        <p:nvSpPr>
          <p:cNvPr id="6" name="Footer Placeholder 5">
            <a:extLst>
              <a:ext uri="{FF2B5EF4-FFF2-40B4-BE49-F238E27FC236}">
                <a16:creationId xmlns:a16="http://schemas.microsoft.com/office/drawing/2014/main" id="{5A977F58-3EAC-4912-B209-33D4D866F9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03A20E-FE39-4FC7-8247-21A2924B8651}"/>
              </a:ext>
            </a:extLst>
          </p:cNvPr>
          <p:cNvSpPr>
            <a:spLocks noGrp="1"/>
          </p:cNvSpPr>
          <p:nvPr>
            <p:ph type="sldNum" sz="quarter" idx="12"/>
          </p:nvPr>
        </p:nvSpPr>
        <p:spPr/>
        <p:txBody>
          <a:bodyPr/>
          <a:lstStyle/>
          <a:p>
            <a:fld id="{9B3C53A8-25C2-495B-899A-730819CDA189}" type="slidenum">
              <a:rPr lang="en-US" smtClean="0"/>
              <a:pPr/>
              <a:t>‹#›</a:t>
            </a:fld>
            <a:endParaRPr lang="en-US"/>
          </a:p>
        </p:txBody>
      </p:sp>
    </p:spTree>
    <p:extLst>
      <p:ext uri="{BB962C8B-B14F-4D97-AF65-F5344CB8AC3E}">
        <p14:creationId xmlns:p14="http://schemas.microsoft.com/office/powerpoint/2010/main" val="32343085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6_Blank">
    <p:spTree>
      <p:nvGrpSpPr>
        <p:cNvPr id="1" name=""/>
        <p:cNvGrpSpPr/>
        <p:nvPr/>
      </p:nvGrpSpPr>
      <p:grpSpPr>
        <a:xfrm>
          <a:off x="0" y="0"/>
          <a:ext cx="0" cy="0"/>
          <a:chOff x="0" y="0"/>
          <a:chExt cx="0" cy="0"/>
        </a:xfrm>
      </p:grpSpPr>
      <p:sp>
        <p:nvSpPr>
          <p:cNvPr id="10" name="TextBox 9"/>
          <p:cNvSpPr txBox="1"/>
          <p:nvPr userDrawn="1"/>
        </p:nvSpPr>
        <p:spPr>
          <a:xfrm>
            <a:off x="11430064" y="6394265"/>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C7C71010-677A-489C-BB3F-CA8EBC4C3264}" type="slidenum">
              <a:rPr kumimoji="0" lang="id-ID" sz="1200" b="1" i="0" u="none" strike="noStrike" kern="1200" cap="none" spc="20" normalizeH="0" baseline="0" noProof="0" smtClean="0">
                <a:ln>
                  <a:noFill/>
                </a:ln>
                <a:solidFill>
                  <a:prstClr val="white"/>
                </a:solidFill>
                <a:effectLst/>
                <a:uLnTx/>
                <a:uFillTx/>
                <a:latin typeface="Calibri" panose="020F0502020204030204" pitchFamily="34" charset="0"/>
                <a:ea typeface="+mn-ea"/>
                <a:cs typeface="Calibri" panose="020F0502020204030204" pitchFamily="34" charset="0"/>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id-ID" sz="1200" b="1" i="0" u="none" strike="noStrike" kern="1200" cap="none" spc="2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Picture Placeholder 2"/>
          <p:cNvSpPr>
            <a:spLocks noGrp="1"/>
          </p:cNvSpPr>
          <p:nvPr>
            <p:ph type="pic" sz="quarter" idx="10"/>
          </p:nvPr>
        </p:nvSpPr>
        <p:spPr>
          <a:xfrm>
            <a:off x="0" y="0"/>
            <a:ext cx="12192000" cy="4472072"/>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Tree>
    <p:extLst>
      <p:ext uri="{BB962C8B-B14F-4D97-AF65-F5344CB8AC3E}">
        <p14:creationId xmlns:p14="http://schemas.microsoft.com/office/powerpoint/2010/main" val="13615062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55_Blank">
    <p:spTree>
      <p:nvGrpSpPr>
        <p:cNvPr id="1" name=""/>
        <p:cNvGrpSpPr/>
        <p:nvPr/>
      </p:nvGrpSpPr>
      <p:grpSpPr>
        <a:xfrm>
          <a:off x="0" y="0"/>
          <a:ext cx="0" cy="0"/>
          <a:chOff x="0" y="0"/>
          <a:chExt cx="0" cy="0"/>
        </a:xfrm>
      </p:grpSpPr>
      <p:sp>
        <p:nvSpPr>
          <p:cNvPr id="30" name="TextBox 29"/>
          <p:cNvSpPr txBox="1"/>
          <p:nvPr userDrawn="1"/>
        </p:nvSpPr>
        <p:spPr>
          <a:xfrm flipH="1">
            <a:off x="11553772" y="6389963"/>
            <a:ext cx="375103" cy="276999"/>
          </a:xfrm>
          <a:prstGeom prst="rect">
            <a:avLst/>
          </a:prstGeom>
          <a:noFill/>
        </p:spPr>
        <p:txBody>
          <a:bodyPr wrap="none" rtlCol="0">
            <a:spAutoFit/>
          </a:bodyPr>
          <a:lstStyle>
            <a:defPPr>
              <a:defRPr lang="en-US"/>
            </a:defPPr>
            <a:lvl1pPr lvl="0">
              <a:defRPr sz="1200" b="1" spc="20" baseline="0">
                <a:solidFill>
                  <a:schemeClr val="bg1"/>
                </a:solidFill>
                <a:latin typeface="Calibri" panose="020F0502020204030204" pitchFamily="34" charset="0"/>
                <a:cs typeface="Calibri" panose="020F050202020403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C7C71010-677A-489C-BB3F-CA8EBC4C3264}" type="slidenum">
              <a:rPr kumimoji="0" lang="id-ID" sz="1200" b="0" i="0" u="none" strike="noStrike" kern="1200" cap="none" spc="20" normalizeH="0" baseline="0" noProof="0" smtClean="0">
                <a:ln>
                  <a:noFill/>
                </a:ln>
                <a:solidFill>
                  <a:prstClr val="white"/>
                </a:solidFill>
                <a:effectLst/>
                <a:uLnTx/>
                <a:uFillTx/>
                <a:latin typeface="#VP02 Tieu de dai" panose="02000000000000000000" pitchFamily="2" charset="0"/>
                <a:ea typeface="+mn-ea"/>
                <a:cs typeface="Calibri" panose="020F0502020204030204" pitchFamily="34" charset="0"/>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id-ID" sz="1200" b="0" i="0" u="none" strike="noStrike" kern="1200" cap="none" spc="20" normalizeH="0" baseline="0" noProof="0" dirty="0">
              <a:ln>
                <a:noFill/>
              </a:ln>
              <a:solidFill>
                <a:prstClr val="white"/>
              </a:solidFill>
              <a:effectLst/>
              <a:uLnTx/>
              <a:uFillTx/>
              <a:latin typeface="#VP02 Tieu de dai" panose="02000000000000000000" pitchFamily="2" charset="0"/>
              <a:ea typeface="+mn-ea"/>
              <a:cs typeface="Calibri" panose="020F0502020204030204" pitchFamily="34" charset="0"/>
            </a:endParaRPr>
          </a:p>
        </p:txBody>
      </p:sp>
      <p:sp>
        <p:nvSpPr>
          <p:cNvPr id="31" name="Picture Placeholder 2"/>
          <p:cNvSpPr>
            <a:spLocks noGrp="1"/>
          </p:cNvSpPr>
          <p:nvPr>
            <p:ph type="pic" sz="quarter" idx="14"/>
          </p:nvPr>
        </p:nvSpPr>
        <p:spPr>
          <a:xfrm>
            <a:off x="757997" y="769302"/>
            <a:ext cx="2624463" cy="262446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
        <p:nvSpPr>
          <p:cNvPr id="32" name="Picture Placeholder 2"/>
          <p:cNvSpPr>
            <a:spLocks noGrp="1"/>
          </p:cNvSpPr>
          <p:nvPr>
            <p:ph type="pic" sz="quarter" idx="15"/>
          </p:nvPr>
        </p:nvSpPr>
        <p:spPr>
          <a:xfrm>
            <a:off x="757997" y="3539452"/>
            <a:ext cx="2624463" cy="262446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
        <p:nvSpPr>
          <p:cNvPr id="33" name="Picture Placeholder 2"/>
          <p:cNvSpPr>
            <a:spLocks noGrp="1"/>
          </p:cNvSpPr>
          <p:nvPr>
            <p:ph type="pic" sz="quarter" idx="17"/>
          </p:nvPr>
        </p:nvSpPr>
        <p:spPr>
          <a:xfrm>
            <a:off x="3528149" y="769304"/>
            <a:ext cx="2624459" cy="5394611"/>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Tree>
    <p:extLst>
      <p:ext uri="{BB962C8B-B14F-4D97-AF65-F5344CB8AC3E}">
        <p14:creationId xmlns:p14="http://schemas.microsoft.com/office/powerpoint/2010/main" val="2362298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56_Blank">
    <p:spTree>
      <p:nvGrpSpPr>
        <p:cNvPr id="1" name=""/>
        <p:cNvGrpSpPr/>
        <p:nvPr/>
      </p:nvGrpSpPr>
      <p:grpSpPr>
        <a:xfrm>
          <a:off x="0" y="0"/>
          <a:ext cx="0" cy="0"/>
          <a:chOff x="0" y="0"/>
          <a:chExt cx="0" cy="0"/>
        </a:xfrm>
      </p:grpSpPr>
      <p:sp>
        <p:nvSpPr>
          <p:cNvPr id="26" name="Picture Placeholder 2"/>
          <p:cNvSpPr>
            <a:spLocks noGrp="1"/>
          </p:cNvSpPr>
          <p:nvPr>
            <p:ph type="pic" sz="quarter" idx="14"/>
          </p:nvPr>
        </p:nvSpPr>
        <p:spPr>
          <a:xfrm>
            <a:off x="757997" y="769302"/>
            <a:ext cx="2624463" cy="262446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
        <p:nvSpPr>
          <p:cNvPr id="27" name="Picture Placeholder 2"/>
          <p:cNvSpPr>
            <a:spLocks noGrp="1"/>
          </p:cNvSpPr>
          <p:nvPr>
            <p:ph type="pic" sz="quarter" idx="15"/>
          </p:nvPr>
        </p:nvSpPr>
        <p:spPr>
          <a:xfrm>
            <a:off x="757997" y="3539452"/>
            <a:ext cx="2624463" cy="262446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
        <p:nvSpPr>
          <p:cNvPr id="30" name="TextBox 29"/>
          <p:cNvSpPr txBox="1"/>
          <p:nvPr userDrawn="1"/>
        </p:nvSpPr>
        <p:spPr>
          <a:xfrm flipH="1">
            <a:off x="11553772" y="6389963"/>
            <a:ext cx="375103" cy="276999"/>
          </a:xfrm>
          <a:prstGeom prst="rect">
            <a:avLst/>
          </a:prstGeom>
          <a:noFill/>
        </p:spPr>
        <p:txBody>
          <a:bodyPr wrap="none" rtlCol="0">
            <a:spAutoFit/>
          </a:bodyPr>
          <a:lstStyle>
            <a:defPPr>
              <a:defRPr lang="en-US"/>
            </a:defPPr>
            <a:lvl1pPr lvl="0">
              <a:defRPr sz="1200" b="1" spc="20" baseline="0">
                <a:solidFill>
                  <a:schemeClr val="bg1"/>
                </a:solidFill>
                <a:latin typeface="Calibri" panose="020F0502020204030204" pitchFamily="34" charset="0"/>
                <a:cs typeface="Calibri" panose="020F050202020403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C7C71010-677A-489C-BB3F-CA8EBC4C3264}" type="slidenum">
              <a:rPr kumimoji="0" lang="id-ID" sz="1200" b="0" i="0" u="none" strike="noStrike" kern="1200" cap="none" spc="20" normalizeH="0" baseline="0" noProof="0" smtClean="0">
                <a:ln>
                  <a:noFill/>
                </a:ln>
                <a:solidFill>
                  <a:prstClr val="white"/>
                </a:solidFill>
                <a:effectLst/>
                <a:uLnTx/>
                <a:uFillTx/>
                <a:latin typeface="#VP02 Tieu de dai" panose="02000000000000000000" pitchFamily="2" charset="0"/>
                <a:ea typeface="+mn-ea"/>
                <a:cs typeface="Calibri" panose="020F0502020204030204" pitchFamily="34" charset="0"/>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id-ID" sz="1200" b="0" i="0" u="none" strike="noStrike" kern="1200" cap="none" spc="20" normalizeH="0" baseline="0" noProof="0" dirty="0">
              <a:ln>
                <a:noFill/>
              </a:ln>
              <a:solidFill>
                <a:prstClr val="white"/>
              </a:solidFill>
              <a:effectLst/>
              <a:uLnTx/>
              <a:uFillTx/>
              <a:latin typeface="#VP02 Tieu de dai" panose="02000000000000000000" pitchFamily="2" charset="0"/>
              <a:ea typeface="+mn-ea"/>
              <a:cs typeface="Calibri" panose="020F0502020204030204" pitchFamily="34" charset="0"/>
            </a:endParaRPr>
          </a:p>
        </p:txBody>
      </p:sp>
      <p:sp>
        <p:nvSpPr>
          <p:cNvPr id="7" name="Picture Placeholder 2"/>
          <p:cNvSpPr>
            <a:spLocks noGrp="1"/>
          </p:cNvSpPr>
          <p:nvPr>
            <p:ph type="pic" sz="quarter" idx="17"/>
          </p:nvPr>
        </p:nvSpPr>
        <p:spPr>
          <a:xfrm>
            <a:off x="3528149" y="769301"/>
            <a:ext cx="2624459" cy="262446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
        <p:nvSpPr>
          <p:cNvPr id="8" name="Picture Placeholder 2"/>
          <p:cNvSpPr>
            <a:spLocks noGrp="1"/>
          </p:cNvSpPr>
          <p:nvPr>
            <p:ph type="pic" sz="quarter" idx="18"/>
          </p:nvPr>
        </p:nvSpPr>
        <p:spPr>
          <a:xfrm>
            <a:off x="3528144" y="3539452"/>
            <a:ext cx="2624461" cy="262446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Tree>
    <p:extLst>
      <p:ext uri="{BB962C8B-B14F-4D97-AF65-F5344CB8AC3E}">
        <p14:creationId xmlns:p14="http://schemas.microsoft.com/office/powerpoint/2010/main" val="1090568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8_Blank">
    <p:spTree>
      <p:nvGrpSpPr>
        <p:cNvPr id="1" name=""/>
        <p:cNvGrpSpPr/>
        <p:nvPr/>
      </p:nvGrpSpPr>
      <p:grpSpPr>
        <a:xfrm>
          <a:off x="0" y="0"/>
          <a:ext cx="0" cy="0"/>
          <a:chOff x="0" y="0"/>
          <a:chExt cx="0" cy="0"/>
        </a:xfrm>
      </p:grpSpPr>
      <p:sp>
        <p:nvSpPr>
          <p:cNvPr id="10" name="TextBox 9"/>
          <p:cNvSpPr txBox="1"/>
          <p:nvPr userDrawn="1"/>
        </p:nvSpPr>
        <p:spPr>
          <a:xfrm>
            <a:off x="11430064" y="6394265"/>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C7C71010-677A-489C-BB3F-CA8EBC4C3264}" type="slidenum">
              <a:rPr kumimoji="0" lang="id-ID" sz="1200" b="1" i="0" u="none" strike="noStrike" kern="1200" cap="none" spc="20" normalizeH="0" baseline="0" noProof="0" smtClean="0">
                <a:ln>
                  <a:noFill/>
                </a:ln>
                <a:solidFill>
                  <a:prstClr val="white"/>
                </a:solidFill>
                <a:effectLst/>
                <a:uLnTx/>
                <a:uFillTx/>
                <a:latin typeface="Calibri" panose="020F0502020204030204" pitchFamily="34" charset="0"/>
                <a:ea typeface="+mn-ea"/>
                <a:cs typeface="Calibri" panose="020F0502020204030204" pitchFamily="34" charset="0"/>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id-ID" sz="1200" b="1" i="0" u="none" strike="noStrike" kern="1200" cap="none" spc="2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1" name="Picture Placeholder 2"/>
          <p:cNvSpPr>
            <a:spLocks noGrp="1"/>
          </p:cNvSpPr>
          <p:nvPr>
            <p:ph type="pic" sz="quarter" idx="14"/>
          </p:nvPr>
        </p:nvSpPr>
        <p:spPr>
          <a:xfrm>
            <a:off x="929644" y="2041164"/>
            <a:ext cx="4912233" cy="2860117"/>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
        <p:nvSpPr>
          <p:cNvPr id="12" name="Picture Placeholder 2"/>
          <p:cNvSpPr>
            <a:spLocks noGrp="1"/>
          </p:cNvSpPr>
          <p:nvPr>
            <p:ph type="pic" sz="quarter" idx="15"/>
          </p:nvPr>
        </p:nvSpPr>
        <p:spPr>
          <a:xfrm>
            <a:off x="6350132" y="2041164"/>
            <a:ext cx="4912233" cy="2860117"/>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Tree>
    <p:extLst>
      <p:ext uri="{BB962C8B-B14F-4D97-AF65-F5344CB8AC3E}">
        <p14:creationId xmlns:p14="http://schemas.microsoft.com/office/powerpoint/2010/main" val="41064449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60_Blank">
    <p:spTree>
      <p:nvGrpSpPr>
        <p:cNvPr id="1" name=""/>
        <p:cNvGrpSpPr/>
        <p:nvPr/>
      </p:nvGrpSpPr>
      <p:grpSpPr>
        <a:xfrm>
          <a:off x="0" y="0"/>
          <a:ext cx="0" cy="0"/>
          <a:chOff x="0" y="0"/>
          <a:chExt cx="0" cy="0"/>
        </a:xfrm>
      </p:grpSpPr>
      <p:sp>
        <p:nvSpPr>
          <p:cNvPr id="10" name="TextBox 9"/>
          <p:cNvSpPr txBox="1"/>
          <p:nvPr userDrawn="1"/>
        </p:nvSpPr>
        <p:spPr>
          <a:xfrm>
            <a:off x="11430064" y="6394265"/>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C7C71010-677A-489C-BB3F-CA8EBC4C3264}" type="slidenum">
              <a:rPr kumimoji="0" lang="id-ID" sz="1200" b="1" i="0" u="none" strike="noStrike" kern="1200" cap="none" spc="20" normalizeH="0" baseline="0" noProof="0" smtClean="0">
                <a:ln>
                  <a:noFill/>
                </a:ln>
                <a:solidFill>
                  <a:prstClr val="white"/>
                </a:solidFill>
                <a:effectLst/>
                <a:uLnTx/>
                <a:uFillTx/>
                <a:latin typeface="Calibri" panose="020F0502020204030204" pitchFamily="34" charset="0"/>
                <a:ea typeface="+mn-ea"/>
                <a:cs typeface="Calibri" panose="020F0502020204030204" pitchFamily="34" charset="0"/>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id-ID" sz="1200" b="1" i="0" u="none" strike="noStrike" kern="1200" cap="none" spc="2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6" name="Picture Placeholder 2"/>
          <p:cNvSpPr>
            <a:spLocks noGrp="1"/>
          </p:cNvSpPr>
          <p:nvPr>
            <p:ph type="pic" sz="quarter" idx="14"/>
          </p:nvPr>
        </p:nvSpPr>
        <p:spPr>
          <a:xfrm>
            <a:off x="1133612" y="1763487"/>
            <a:ext cx="3160285" cy="204197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
        <p:nvSpPr>
          <p:cNvPr id="21" name="Picture Placeholder 2"/>
          <p:cNvSpPr>
            <a:spLocks noGrp="1"/>
          </p:cNvSpPr>
          <p:nvPr>
            <p:ph type="pic" sz="quarter" idx="18"/>
          </p:nvPr>
        </p:nvSpPr>
        <p:spPr>
          <a:xfrm>
            <a:off x="4515848" y="1763487"/>
            <a:ext cx="3160285" cy="204197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
        <p:nvSpPr>
          <p:cNvPr id="22" name="Picture Placeholder 2"/>
          <p:cNvSpPr>
            <a:spLocks noGrp="1"/>
          </p:cNvSpPr>
          <p:nvPr>
            <p:ph type="pic" sz="quarter" idx="19"/>
          </p:nvPr>
        </p:nvSpPr>
        <p:spPr>
          <a:xfrm>
            <a:off x="7898092" y="1763487"/>
            <a:ext cx="3160285" cy="204197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
        <p:nvSpPr>
          <p:cNvPr id="23" name="Picture Placeholder 2"/>
          <p:cNvSpPr>
            <a:spLocks noGrp="1"/>
          </p:cNvSpPr>
          <p:nvPr>
            <p:ph type="pic" sz="quarter" idx="20"/>
          </p:nvPr>
        </p:nvSpPr>
        <p:spPr>
          <a:xfrm>
            <a:off x="1133612" y="4016547"/>
            <a:ext cx="3160285" cy="204197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
        <p:nvSpPr>
          <p:cNvPr id="24" name="Picture Placeholder 2"/>
          <p:cNvSpPr>
            <a:spLocks noGrp="1"/>
          </p:cNvSpPr>
          <p:nvPr>
            <p:ph type="pic" sz="quarter" idx="21"/>
          </p:nvPr>
        </p:nvSpPr>
        <p:spPr>
          <a:xfrm>
            <a:off x="4515848" y="4016547"/>
            <a:ext cx="3160285" cy="204197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
        <p:nvSpPr>
          <p:cNvPr id="25" name="Picture Placeholder 2"/>
          <p:cNvSpPr>
            <a:spLocks noGrp="1"/>
          </p:cNvSpPr>
          <p:nvPr>
            <p:ph type="pic" sz="quarter" idx="22"/>
          </p:nvPr>
        </p:nvSpPr>
        <p:spPr>
          <a:xfrm>
            <a:off x="7898092" y="4016547"/>
            <a:ext cx="3160285" cy="204197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Tree>
    <p:extLst>
      <p:ext uri="{BB962C8B-B14F-4D97-AF65-F5344CB8AC3E}">
        <p14:creationId xmlns:p14="http://schemas.microsoft.com/office/powerpoint/2010/main" val="31421272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61_Blank">
    <p:spTree>
      <p:nvGrpSpPr>
        <p:cNvPr id="1" name=""/>
        <p:cNvGrpSpPr/>
        <p:nvPr/>
      </p:nvGrpSpPr>
      <p:grpSpPr>
        <a:xfrm>
          <a:off x="0" y="0"/>
          <a:ext cx="0" cy="0"/>
          <a:chOff x="0" y="0"/>
          <a:chExt cx="0" cy="0"/>
        </a:xfrm>
      </p:grpSpPr>
      <p:sp>
        <p:nvSpPr>
          <p:cNvPr id="10" name="TextBox 9"/>
          <p:cNvSpPr txBox="1"/>
          <p:nvPr userDrawn="1"/>
        </p:nvSpPr>
        <p:spPr>
          <a:xfrm>
            <a:off x="11430064" y="6394265"/>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C7C71010-677A-489C-BB3F-CA8EBC4C3264}" type="slidenum">
              <a:rPr kumimoji="0" lang="id-ID" sz="1200" b="1" i="0" u="none" strike="noStrike" kern="1200" cap="none" spc="20" normalizeH="0" baseline="0" noProof="0" smtClean="0">
                <a:ln>
                  <a:noFill/>
                </a:ln>
                <a:solidFill>
                  <a:prstClr val="white"/>
                </a:solidFill>
                <a:effectLst/>
                <a:uLnTx/>
                <a:uFillTx/>
                <a:latin typeface="Calibri" panose="020F0502020204030204" pitchFamily="34" charset="0"/>
                <a:ea typeface="+mn-ea"/>
                <a:cs typeface="Calibri" panose="020F0502020204030204" pitchFamily="34" charset="0"/>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id-ID" sz="1200" b="1" i="0" u="none" strike="noStrike" kern="1200" cap="none" spc="2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1" name="Picture Placeholder 2"/>
          <p:cNvSpPr>
            <a:spLocks noGrp="1"/>
          </p:cNvSpPr>
          <p:nvPr>
            <p:ph type="pic" sz="quarter" idx="14"/>
          </p:nvPr>
        </p:nvSpPr>
        <p:spPr>
          <a:xfrm>
            <a:off x="698231" y="2017599"/>
            <a:ext cx="2496623" cy="183335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
        <p:nvSpPr>
          <p:cNvPr id="22" name="Picture Placeholder 2"/>
          <p:cNvSpPr>
            <a:spLocks noGrp="1"/>
          </p:cNvSpPr>
          <p:nvPr>
            <p:ph type="pic" sz="quarter" idx="15"/>
          </p:nvPr>
        </p:nvSpPr>
        <p:spPr>
          <a:xfrm>
            <a:off x="3464150" y="2017599"/>
            <a:ext cx="2496623" cy="183335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
        <p:nvSpPr>
          <p:cNvPr id="23" name="Picture Placeholder 2"/>
          <p:cNvSpPr>
            <a:spLocks noGrp="1"/>
          </p:cNvSpPr>
          <p:nvPr>
            <p:ph type="pic" sz="quarter" idx="16"/>
          </p:nvPr>
        </p:nvSpPr>
        <p:spPr>
          <a:xfrm>
            <a:off x="6230079" y="2017599"/>
            <a:ext cx="2496623" cy="183335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
        <p:nvSpPr>
          <p:cNvPr id="24" name="Picture Placeholder 2"/>
          <p:cNvSpPr>
            <a:spLocks noGrp="1"/>
          </p:cNvSpPr>
          <p:nvPr>
            <p:ph type="pic" sz="quarter" idx="17"/>
          </p:nvPr>
        </p:nvSpPr>
        <p:spPr>
          <a:xfrm>
            <a:off x="8995993" y="2017599"/>
            <a:ext cx="2496623" cy="183335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
        <p:nvSpPr>
          <p:cNvPr id="25" name="Picture Placeholder 2"/>
          <p:cNvSpPr>
            <a:spLocks noGrp="1"/>
          </p:cNvSpPr>
          <p:nvPr>
            <p:ph type="pic" sz="quarter" idx="18"/>
          </p:nvPr>
        </p:nvSpPr>
        <p:spPr>
          <a:xfrm>
            <a:off x="698231" y="4117286"/>
            <a:ext cx="2496623" cy="183335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
        <p:nvSpPr>
          <p:cNvPr id="26" name="Picture Placeholder 2"/>
          <p:cNvSpPr>
            <a:spLocks noGrp="1"/>
          </p:cNvSpPr>
          <p:nvPr>
            <p:ph type="pic" sz="quarter" idx="19"/>
          </p:nvPr>
        </p:nvSpPr>
        <p:spPr>
          <a:xfrm>
            <a:off x="3464150" y="4117286"/>
            <a:ext cx="2496623" cy="183335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
        <p:nvSpPr>
          <p:cNvPr id="27" name="Picture Placeholder 2"/>
          <p:cNvSpPr>
            <a:spLocks noGrp="1"/>
          </p:cNvSpPr>
          <p:nvPr>
            <p:ph type="pic" sz="quarter" idx="20"/>
          </p:nvPr>
        </p:nvSpPr>
        <p:spPr>
          <a:xfrm>
            <a:off x="6230079" y="4117286"/>
            <a:ext cx="2496623" cy="183335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
        <p:nvSpPr>
          <p:cNvPr id="28" name="Picture Placeholder 2"/>
          <p:cNvSpPr>
            <a:spLocks noGrp="1"/>
          </p:cNvSpPr>
          <p:nvPr>
            <p:ph type="pic" sz="quarter" idx="21"/>
          </p:nvPr>
        </p:nvSpPr>
        <p:spPr>
          <a:xfrm>
            <a:off x="8995993" y="4117286"/>
            <a:ext cx="2496623" cy="1833358"/>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Tree>
    <p:extLst>
      <p:ext uri="{BB962C8B-B14F-4D97-AF65-F5344CB8AC3E}">
        <p14:creationId xmlns:p14="http://schemas.microsoft.com/office/powerpoint/2010/main" val="38424706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62_Blank">
    <p:spTree>
      <p:nvGrpSpPr>
        <p:cNvPr id="1" name=""/>
        <p:cNvGrpSpPr/>
        <p:nvPr/>
      </p:nvGrpSpPr>
      <p:grpSpPr>
        <a:xfrm>
          <a:off x="0" y="0"/>
          <a:ext cx="0" cy="0"/>
          <a:chOff x="0" y="0"/>
          <a:chExt cx="0" cy="0"/>
        </a:xfrm>
      </p:grpSpPr>
      <p:sp>
        <p:nvSpPr>
          <p:cNvPr id="20" name="Picture Placeholder 2"/>
          <p:cNvSpPr>
            <a:spLocks noGrp="1"/>
          </p:cNvSpPr>
          <p:nvPr>
            <p:ph type="pic" sz="quarter" idx="14"/>
          </p:nvPr>
        </p:nvSpPr>
        <p:spPr>
          <a:xfrm>
            <a:off x="284068" y="265610"/>
            <a:ext cx="3797997" cy="2026886"/>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
        <p:nvSpPr>
          <p:cNvPr id="29" name="Picture Placeholder 2"/>
          <p:cNvSpPr>
            <a:spLocks noGrp="1"/>
          </p:cNvSpPr>
          <p:nvPr>
            <p:ph type="pic" sz="quarter" idx="15"/>
          </p:nvPr>
        </p:nvSpPr>
        <p:spPr>
          <a:xfrm>
            <a:off x="4197004" y="265610"/>
            <a:ext cx="3797997" cy="2026886"/>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
        <p:nvSpPr>
          <p:cNvPr id="30" name="Picture Placeholder 2"/>
          <p:cNvSpPr>
            <a:spLocks noGrp="1"/>
          </p:cNvSpPr>
          <p:nvPr>
            <p:ph type="pic" sz="quarter" idx="16"/>
          </p:nvPr>
        </p:nvSpPr>
        <p:spPr>
          <a:xfrm>
            <a:off x="8109940" y="265610"/>
            <a:ext cx="3797997" cy="2026886"/>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
        <p:nvSpPr>
          <p:cNvPr id="31" name="Picture Placeholder 2"/>
          <p:cNvSpPr>
            <a:spLocks noGrp="1"/>
          </p:cNvSpPr>
          <p:nvPr>
            <p:ph type="pic" sz="quarter" idx="17"/>
          </p:nvPr>
        </p:nvSpPr>
        <p:spPr>
          <a:xfrm>
            <a:off x="284068" y="2414486"/>
            <a:ext cx="3797997" cy="2026886"/>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
        <p:nvSpPr>
          <p:cNvPr id="32" name="Picture Placeholder 2"/>
          <p:cNvSpPr>
            <a:spLocks noGrp="1"/>
          </p:cNvSpPr>
          <p:nvPr>
            <p:ph type="pic" sz="quarter" idx="18"/>
          </p:nvPr>
        </p:nvSpPr>
        <p:spPr>
          <a:xfrm>
            <a:off x="4197004" y="2414486"/>
            <a:ext cx="3797997" cy="2026886"/>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
        <p:nvSpPr>
          <p:cNvPr id="33" name="Picture Placeholder 2"/>
          <p:cNvSpPr>
            <a:spLocks noGrp="1"/>
          </p:cNvSpPr>
          <p:nvPr>
            <p:ph type="pic" sz="quarter" idx="19"/>
          </p:nvPr>
        </p:nvSpPr>
        <p:spPr>
          <a:xfrm>
            <a:off x="8109940" y="2414486"/>
            <a:ext cx="3797997" cy="2026886"/>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Tree>
    <p:extLst>
      <p:ext uri="{BB962C8B-B14F-4D97-AF65-F5344CB8AC3E}">
        <p14:creationId xmlns:p14="http://schemas.microsoft.com/office/powerpoint/2010/main" val="1864132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63_Blank">
    <p:spTree>
      <p:nvGrpSpPr>
        <p:cNvPr id="1" name=""/>
        <p:cNvGrpSpPr/>
        <p:nvPr/>
      </p:nvGrpSpPr>
      <p:grpSpPr>
        <a:xfrm>
          <a:off x="0" y="0"/>
          <a:ext cx="0" cy="0"/>
          <a:chOff x="0" y="0"/>
          <a:chExt cx="0" cy="0"/>
        </a:xfrm>
      </p:grpSpPr>
      <p:sp>
        <p:nvSpPr>
          <p:cNvPr id="19" name="Picture Placeholder 2"/>
          <p:cNvSpPr>
            <a:spLocks noGrp="1"/>
          </p:cNvSpPr>
          <p:nvPr>
            <p:ph type="pic" sz="quarter" idx="14"/>
          </p:nvPr>
        </p:nvSpPr>
        <p:spPr>
          <a:xfrm>
            <a:off x="284068" y="265610"/>
            <a:ext cx="3797997" cy="2852052"/>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
        <p:nvSpPr>
          <p:cNvPr id="21" name="Picture Placeholder 2"/>
          <p:cNvSpPr>
            <a:spLocks noGrp="1"/>
          </p:cNvSpPr>
          <p:nvPr>
            <p:ph type="pic" sz="quarter" idx="15"/>
          </p:nvPr>
        </p:nvSpPr>
        <p:spPr>
          <a:xfrm>
            <a:off x="4197004" y="265610"/>
            <a:ext cx="3797997" cy="2852052"/>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
        <p:nvSpPr>
          <p:cNvPr id="22" name="Picture Placeholder 2"/>
          <p:cNvSpPr>
            <a:spLocks noGrp="1"/>
          </p:cNvSpPr>
          <p:nvPr>
            <p:ph type="pic" sz="quarter" idx="16"/>
          </p:nvPr>
        </p:nvSpPr>
        <p:spPr>
          <a:xfrm>
            <a:off x="8109940" y="265610"/>
            <a:ext cx="3797997" cy="2852052"/>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Tree>
    <p:extLst>
      <p:ext uri="{BB962C8B-B14F-4D97-AF65-F5344CB8AC3E}">
        <p14:creationId xmlns:p14="http://schemas.microsoft.com/office/powerpoint/2010/main" val="36446830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64_Blank">
    <p:spTree>
      <p:nvGrpSpPr>
        <p:cNvPr id="1" name=""/>
        <p:cNvGrpSpPr/>
        <p:nvPr/>
      </p:nvGrpSpPr>
      <p:grpSpPr>
        <a:xfrm>
          <a:off x="0" y="0"/>
          <a:ext cx="0" cy="0"/>
          <a:chOff x="0" y="0"/>
          <a:chExt cx="0" cy="0"/>
        </a:xfrm>
      </p:grpSpPr>
      <p:sp>
        <p:nvSpPr>
          <p:cNvPr id="19" name="Picture Placeholder 2"/>
          <p:cNvSpPr>
            <a:spLocks noGrp="1"/>
          </p:cNvSpPr>
          <p:nvPr>
            <p:ph type="pic" sz="quarter" idx="14"/>
          </p:nvPr>
        </p:nvSpPr>
        <p:spPr>
          <a:xfrm>
            <a:off x="284068" y="265610"/>
            <a:ext cx="2819760" cy="2852052"/>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
        <p:nvSpPr>
          <p:cNvPr id="21" name="Picture Placeholder 2"/>
          <p:cNvSpPr>
            <a:spLocks noGrp="1"/>
          </p:cNvSpPr>
          <p:nvPr>
            <p:ph type="pic" sz="quarter" idx="15"/>
          </p:nvPr>
        </p:nvSpPr>
        <p:spPr>
          <a:xfrm>
            <a:off x="6153469" y="265610"/>
            <a:ext cx="2819763" cy="2852052"/>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
        <p:nvSpPr>
          <p:cNvPr id="22" name="Picture Placeholder 2"/>
          <p:cNvSpPr>
            <a:spLocks noGrp="1"/>
          </p:cNvSpPr>
          <p:nvPr>
            <p:ph type="pic" sz="quarter" idx="16"/>
          </p:nvPr>
        </p:nvSpPr>
        <p:spPr>
          <a:xfrm>
            <a:off x="9088171" y="265610"/>
            <a:ext cx="2819764" cy="2852052"/>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
        <p:nvSpPr>
          <p:cNvPr id="14" name="Picture Placeholder 2"/>
          <p:cNvSpPr>
            <a:spLocks noGrp="1"/>
          </p:cNvSpPr>
          <p:nvPr>
            <p:ph type="pic" sz="quarter" idx="17"/>
          </p:nvPr>
        </p:nvSpPr>
        <p:spPr>
          <a:xfrm>
            <a:off x="3218769" y="265610"/>
            <a:ext cx="2819763" cy="2852052"/>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Tree>
    <p:extLst>
      <p:ext uri="{BB962C8B-B14F-4D97-AF65-F5344CB8AC3E}">
        <p14:creationId xmlns:p14="http://schemas.microsoft.com/office/powerpoint/2010/main" val="13067508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66_Blank">
    <p:spTree>
      <p:nvGrpSpPr>
        <p:cNvPr id="1" name=""/>
        <p:cNvGrpSpPr/>
        <p:nvPr/>
      </p:nvGrpSpPr>
      <p:grpSpPr>
        <a:xfrm>
          <a:off x="0" y="0"/>
          <a:ext cx="0" cy="0"/>
          <a:chOff x="0" y="0"/>
          <a:chExt cx="0" cy="0"/>
        </a:xfrm>
      </p:grpSpPr>
      <p:sp>
        <p:nvSpPr>
          <p:cNvPr id="11" name="Picture Placeholder 2"/>
          <p:cNvSpPr>
            <a:spLocks noGrp="1"/>
          </p:cNvSpPr>
          <p:nvPr>
            <p:ph type="pic" sz="quarter" idx="16"/>
          </p:nvPr>
        </p:nvSpPr>
        <p:spPr>
          <a:xfrm>
            <a:off x="3894377" y="1142141"/>
            <a:ext cx="4368943" cy="4670830"/>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Tree>
    <p:extLst>
      <p:ext uri="{BB962C8B-B14F-4D97-AF65-F5344CB8AC3E}">
        <p14:creationId xmlns:p14="http://schemas.microsoft.com/office/powerpoint/2010/main" val="351502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69341-7A99-4C81-AFC8-C8A16DE425D8}"/>
              </a:ext>
            </a:extLst>
          </p:cNvPr>
          <p:cNvSpPr>
            <a:spLocks noGrp="1"/>
          </p:cNvSpPr>
          <p:nvPr>
            <p:ph type="title"/>
          </p:nvPr>
        </p:nvSpPr>
        <p:spPr>
          <a:xfrm>
            <a:off x="839788" y="365129"/>
            <a:ext cx="10515600" cy="1325563"/>
          </a:xfrm>
        </p:spPr>
        <p:txBody>
          <a:bodyPr/>
          <a:lstStyle>
            <a:lvl1pPr>
              <a:defRPr/>
            </a:lvl1pPr>
          </a:lstStyle>
          <a:p>
            <a:r>
              <a:rPr lang="en-US"/>
              <a:t>Click to edit Master title style</a:t>
            </a:r>
          </a:p>
        </p:txBody>
      </p:sp>
      <p:sp>
        <p:nvSpPr>
          <p:cNvPr id="3" name="Text Placeholder 2">
            <a:extLst>
              <a:ext uri="{FF2B5EF4-FFF2-40B4-BE49-F238E27FC236}">
                <a16:creationId xmlns:a16="http://schemas.microsoft.com/office/drawing/2014/main" id="{DE45EC75-C2F7-4F28-953A-18585C41AE58}"/>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74CFB8-5F96-456F-B6D3-AE7D3DEE5CCF}"/>
              </a:ext>
            </a:extLst>
          </p:cNvPr>
          <p:cNvSpPr>
            <a:spLocks noGrp="1"/>
          </p:cNvSpPr>
          <p:nvPr>
            <p:ph sz="half" idx="2"/>
          </p:nvPr>
        </p:nvSpPr>
        <p:spPr>
          <a:xfrm>
            <a:off x="839789" y="2505075"/>
            <a:ext cx="5157787" cy="3684588"/>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DC3C41-F034-470A-BF59-8F06FF390844}"/>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A3A88D9-794C-4DED-9D35-5F1B0EB4A6EC}"/>
              </a:ext>
            </a:extLst>
          </p:cNvPr>
          <p:cNvSpPr>
            <a:spLocks noGrp="1"/>
          </p:cNvSpPr>
          <p:nvPr>
            <p:ph sz="quarter" idx="4"/>
          </p:nvPr>
        </p:nvSpPr>
        <p:spPr>
          <a:xfrm>
            <a:off x="6172202" y="2505075"/>
            <a:ext cx="5183188" cy="3684588"/>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ABD1DD-202E-4B26-A1F5-391F20353E21}"/>
              </a:ext>
            </a:extLst>
          </p:cNvPr>
          <p:cNvSpPr>
            <a:spLocks noGrp="1"/>
          </p:cNvSpPr>
          <p:nvPr>
            <p:ph type="dt" sz="half" idx="10"/>
          </p:nvPr>
        </p:nvSpPr>
        <p:spPr/>
        <p:txBody>
          <a:bodyPr/>
          <a:lstStyle/>
          <a:p>
            <a:fld id="{79349E40-9B7A-4B6C-A182-328D7A42B9E0}" type="datetime1">
              <a:rPr lang="en-US" smtClean="0"/>
              <a:t>5/15/25</a:t>
            </a:fld>
            <a:endParaRPr lang="en-US"/>
          </a:p>
        </p:txBody>
      </p:sp>
      <p:sp>
        <p:nvSpPr>
          <p:cNvPr id="8" name="Footer Placeholder 7">
            <a:extLst>
              <a:ext uri="{FF2B5EF4-FFF2-40B4-BE49-F238E27FC236}">
                <a16:creationId xmlns:a16="http://schemas.microsoft.com/office/drawing/2014/main" id="{DF5F4870-2EEE-4333-9BC8-A067599ED4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2C67A2-33E6-41E0-964C-D5401D7BE9E2}"/>
              </a:ext>
            </a:extLst>
          </p:cNvPr>
          <p:cNvSpPr>
            <a:spLocks noGrp="1"/>
          </p:cNvSpPr>
          <p:nvPr>
            <p:ph type="sldNum" sz="quarter" idx="12"/>
          </p:nvPr>
        </p:nvSpPr>
        <p:spPr/>
        <p:txBody>
          <a:bodyPr/>
          <a:lstStyle/>
          <a:p>
            <a:fld id="{9B3C53A8-25C2-495B-899A-730819CDA189}" type="slidenum">
              <a:rPr lang="en-US" smtClean="0"/>
              <a:pPr/>
              <a:t>‹#›</a:t>
            </a:fld>
            <a:endParaRPr lang="en-US"/>
          </a:p>
        </p:txBody>
      </p:sp>
    </p:spTree>
    <p:extLst>
      <p:ext uri="{BB962C8B-B14F-4D97-AF65-F5344CB8AC3E}">
        <p14:creationId xmlns:p14="http://schemas.microsoft.com/office/powerpoint/2010/main" val="40331593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65_Blank">
    <p:spTree>
      <p:nvGrpSpPr>
        <p:cNvPr id="1" name=""/>
        <p:cNvGrpSpPr/>
        <p:nvPr/>
      </p:nvGrpSpPr>
      <p:grpSpPr>
        <a:xfrm>
          <a:off x="0" y="0"/>
          <a:ext cx="0" cy="0"/>
          <a:chOff x="0" y="0"/>
          <a:chExt cx="0" cy="0"/>
        </a:xfrm>
      </p:grpSpPr>
      <p:sp>
        <p:nvSpPr>
          <p:cNvPr id="19" name="Picture Placeholder 2"/>
          <p:cNvSpPr>
            <a:spLocks noGrp="1"/>
          </p:cNvSpPr>
          <p:nvPr>
            <p:ph type="pic" sz="quarter" idx="14"/>
          </p:nvPr>
        </p:nvSpPr>
        <p:spPr>
          <a:xfrm>
            <a:off x="930415" y="2040129"/>
            <a:ext cx="2380535" cy="3010275"/>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
        <p:nvSpPr>
          <p:cNvPr id="15" name="Picture Placeholder 2"/>
          <p:cNvSpPr>
            <a:spLocks noGrp="1"/>
          </p:cNvSpPr>
          <p:nvPr>
            <p:ph type="pic" sz="quarter" idx="15"/>
          </p:nvPr>
        </p:nvSpPr>
        <p:spPr>
          <a:xfrm>
            <a:off x="3584886" y="2040129"/>
            <a:ext cx="2380535" cy="3010275"/>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
        <p:nvSpPr>
          <p:cNvPr id="16" name="Picture Placeholder 2"/>
          <p:cNvSpPr>
            <a:spLocks noGrp="1"/>
          </p:cNvSpPr>
          <p:nvPr>
            <p:ph type="pic" sz="quarter" idx="16"/>
          </p:nvPr>
        </p:nvSpPr>
        <p:spPr>
          <a:xfrm>
            <a:off x="6238398" y="2040129"/>
            <a:ext cx="2380535" cy="3010275"/>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
        <p:nvSpPr>
          <p:cNvPr id="17" name="Picture Placeholder 2"/>
          <p:cNvSpPr>
            <a:spLocks noGrp="1"/>
          </p:cNvSpPr>
          <p:nvPr>
            <p:ph type="pic" sz="quarter" idx="17"/>
          </p:nvPr>
        </p:nvSpPr>
        <p:spPr>
          <a:xfrm>
            <a:off x="8892871" y="2040129"/>
            <a:ext cx="2380535" cy="3010275"/>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Tree>
    <p:extLst>
      <p:ext uri="{BB962C8B-B14F-4D97-AF65-F5344CB8AC3E}">
        <p14:creationId xmlns:p14="http://schemas.microsoft.com/office/powerpoint/2010/main" val="35054984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F5DFA7-73B7-4F76-AFE8-2E2077BAE86A}"/>
              </a:ext>
            </a:extLst>
          </p:cNvPr>
          <p:cNvSpPr>
            <a:spLocks noGrp="1"/>
          </p:cNvSpPr>
          <p:nvPr>
            <p:ph type="pic" sz="quarter" idx="10"/>
          </p:nvPr>
        </p:nvSpPr>
        <p:spPr>
          <a:xfrm>
            <a:off x="-1677426" y="-1"/>
            <a:ext cx="7095124" cy="6858000"/>
          </a:xfrm>
          <a:custGeom>
            <a:avLst/>
            <a:gdLst>
              <a:gd name="connsiteX0" fmla="*/ 4178511 w 7095124"/>
              <a:gd name="connsiteY0" fmla="*/ 0 h 6858000"/>
              <a:gd name="connsiteX1" fmla="*/ 7095124 w 7095124"/>
              <a:gd name="connsiteY1" fmla="*/ 0 h 6858000"/>
              <a:gd name="connsiteX2" fmla="*/ 2916613 w 7095124"/>
              <a:gd name="connsiteY2" fmla="*/ 6858000 h 6858000"/>
              <a:gd name="connsiteX3" fmla="*/ 0 w 709512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95124" h="6858000">
                <a:moveTo>
                  <a:pt x="4178511" y="0"/>
                </a:moveTo>
                <a:lnTo>
                  <a:pt x="7095124" y="0"/>
                </a:lnTo>
                <a:lnTo>
                  <a:pt x="2916613" y="6858000"/>
                </a:lnTo>
                <a:lnTo>
                  <a:pt x="0" y="6858000"/>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5BDDB6AB-E838-4CD0-8DF9-DB8C56D9E709}"/>
              </a:ext>
            </a:extLst>
          </p:cNvPr>
          <p:cNvSpPr>
            <a:spLocks noGrp="1"/>
          </p:cNvSpPr>
          <p:nvPr>
            <p:ph type="pic" sz="quarter" idx="11"/>
          </p:nvPr>
        </p:nvSpPr>
        <p:spPr>
          <a:xfrm>
            <a:off x="1415139" y="0"/>
            <a:ext cx="7095124" cy="6858000"/>
          </a:xfrm>
          <a:custGeom>
            <a:avLst/>
            <a:gdLst>
              <a:gd name="connsiteX0" fmla="*/ 4178511 w 7095124"/>
              <a:gd name="connsiteY0" fmla="*/ 0 h 6858000"/>
              <a:gd name="connsiteX1" fmla="*/ 7095124 w 7095124"/>
              <a:gd name="connsiteY1" fmla="*/ 0 h 6858000"/>
              <a:gd name="connsiteX2" fmla="*/ 2916613 w 7095124"/>
              <a:gd name="connsiteY2" fmla="*/ 6858000 h 6858000"/>
              <a:gd name="connsiteX3" fmla="*/ 0 w 709512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95124" h="6858000">
                <a:moveTo>
                  <a:pt x="4178511" y="0"/>
                </a:moveTo>
                <a:lnTo>
                  <a:pt x="7095124" y="0"/>
                </a:lnTo>
                <a:lnTo>
                  <a:pt x="2916613"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3706312784"/>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5496BC7-50AF-47A3-9E13-05692D1BE724}"/>
              </a:ext>
            </a:extLst>
          </p:cNvPr>
          <p:cNvSpPr>
            <a:spLocks noGrp="1"/>
          </p:cNvSpPr>
          <p:nvPr>
            <p:ph type="pic" sz="quarter" idx="10"/>
          </p:nvPr>
        </p:nvSpPr>
        <p:spPr>
          <a:xfrm>
            <a:off x="1993391" y="1544785"/>
            <a:ext cx="2011680" cy="3466126"/>
          </a:xfrm>
          <a:custGeom>
            <a:avLst/>
            <a:gdLst>
              <a:gd name="connsiteX0" fmla="*/ 0 w 2011680"/>
              <a:gd name="connsiteY0" fmla="*/ 0 h 3466126"/>
              <a:gd name="connsiteX1" fmla="*/ 2011680 w 2011680"/>
              <a:gd name="connsiteY1" fmla="*/ 0 h 3466126"/>
              <a:gd name="connsiteX2" fmla="*/ 2011680 w 2011680"/>
              <a:gd name="connsiteY2" fmla="*/ 3466126 h 3466126"/>
              <a:gd name="connsiteX3" fmla="*/ 0 w 2011680"/>
              <a:gd name="connsiteY3" fmla="*/ 3466126 h 3466126"/>
            </a:gdLst>
            <a:ahLst/>
            <a:cxnLst>
              <a:cxn ang="0">
                <a:pos x="connsiteX0" y="connsiteY0"/>
              </a:cxn>
              <a:cxn ang="0">
                <a:pos x="connsiteX1" y="connsiteY1"/>
              </a:cxn>
              <a:cxn ang="0">
                <a:pos x="connsiteX2" y="connsiteY2"/>
              </a:cxn>
              <a:cxn ang="0">
                <a:pos x="connsiteX3" y="connsiteY3"/>
              </a:cxn>
            </a:cxnLst>
            <a:rect l="l" t="t" r="r" b="b"/>
            <a:pathLst>
              <a:path w="2011680" h="3466126">
                <a:moveTo>
                  <a:pt x="0" y="0"/>
                </a:moveTo>
                <a:lnTo>
                  <a:pt x="2011680" y="0"/>
                </a:lnTo>
                <a:lnTo>
                  <a:pt x="2011680" y="3466126"/>
                </a:lnTo>
                <a:lnTo>
                  <a:pt x="0" y="3466126"/>
                </a:lnTo>
                <a:close/>
              </a:path>
            </a:pathLst>
          </a:custGeom>
        </p:spPr>
        <p:txBody>
          <a:bodyPr wrap="square">
            <a:noAutofit/>
          </a:bodyPr>
          <a:lstStyle/>
          <a:p>
            <a:endParaRPr lang="en-US"/>
          </a:p>
        </p:txBody>
      </p:sp>
      <p:sp>
        <p:nvSpPr>
          <p:cNvPr id="7" name="Picture Placeholder 2">
            <a:extLst>
              <a:ext uri="{FF2B5EF4-FFF2-40B4-BE49-F238E27FC236}">
                <a16:creationId xmlns:a16="http://schemas.microsoft.com/office/drawing/2014/main" id="{7D543EB4-0974-4A63-B156-FC5267E284B8}"/>
              </a:ext>
            </a:extLst>
          </p:cNvPr>
          <p:cNvSpPr>
            <a:spLocks noGrp="1"/>
          </p:cNvSpPr>
          <p:nvPr>
            <p:ph type="pic" sz="quarter" idx="11"/>
          </p:nvPr>
        </p:nvSpPr>
        <p:spPr>
          <a:xfrm>
            <a:off x="0" y="0"/>
            <a:ext cx="12192000" cy="6858000"/>
          </a:xfrm>
        </p:spPr>
        <p:txBody>
          <a:bodyPr/>
          <a:lstStyle/>
          <a:p>
            <a:endParaRPr lang="en-US"/>
          </a:p>
        </p:txBody>
      </p:sp>
    </p:spTree>
    <p:extLst>
      <p:ext uri="{BB962C8B-B14F-4D97-AF65-F5344CB8AC3E}">
        <p14:creationId xmlns:p14="http://schemas.microsoft.com/office/powerpoint/2010/main" val="37656270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2_Blank">
    <p:spTree>
      <p:nvGrpSpPr>
        <p:cNvPr id="1" name=""/>
        <p:cNvGrpSpPr/>
        <p:nvPr/>
      </p:nvGrpSpPr>
      <p:grpSpPr>
        <a:xfrm>
          <a:off x="0" y="0"/>
          <a:ext cx="0" cy="0"/>
          <a:chOff x="0" y="0"/>
          <a:chExt cx="0" cy="0"/>
        </a:xfrm>
      </p:grpSpPr>
      <p:sp>
        <p:nvSpPr>
          <p:cNvPr id="10" name="TextBox 9"/>
          <p:cNvSpPr txBox="1"/>
          <p:nvPr userDrawn="1"/>
        </p:nvSpPr>
        <p:spPr>
          <a:xfrm>
            <a:off x="11430064" y="6394265"/>
            <a:ext cx="375103" cy="276999"/>
          </a:xfrm>
          <a:prstGeom prst="rect">
            <a:avLst/>
          </a:prstGeom>
          <a:solidFill>
            <a:schemeClr val="bg1"/>
          </a:solid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C7C71010-677A-489C-BB3F-CA8EBC4C3264}" type="slidenum">
              <a:rPr kumimoji="0" lang="id-ID" sz="1200" b="1" i="0" u="none" strike="noStrike" kern="1200" cap="none" spc="20" normalizeH="0" baseline="0" noProof="0" smtClean="0">
                <a:ln>
                  <a:noFill/>
                </a:ln>
                <a:solidFill>
                  <a:prstClr val="white"/>
                </a:solidFill>
                <a:effectLst/>
                <a:uLnTx/>
                <a:uFillTx/>
                <a:latin typeface="Calibri" panose="020F0502020204030204" pitchFamily="34" charset="0"/>
                <a:ea typeface="+mn-ea"/>
                <a:cs typeface="Calibri" panose="020F0502020204030204" pitchFamily="34" charset="0"/>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id-ID" sz="1200" b="1" i="0" u="none" strike="noStrike" kern="1200" cap="none" spc="2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0" name="Picture Placeholder 47"/>
          <p:cNvSpPr>
            <a:spLocks noGrp="1"/>
          </p:cNvSpPr>
          <p:nvPr>
            <p:ph type="pic" sz="quarter" idx="12"/>
          </p:nvPr>
        </p:nvSpPr>
        <p:spPr>
          <a:xfrm>
            <a:off x="7294432" y="3652693"/>
            <a:ext cx="3987977" cy="2340797"/>
          </a:xfrm>
          <a:solidFill>
            <a:schemeClr val="bg1"/>
          </a:solidFill>
        </p:spPr>
        <p:txBody>
          <a:bodyPr vert="horz" lIns="91440" tIns="45720" rIns="91440" bIns="45720" rtlCol="0">
            <a:normAutofit/>
          </a:bodyPr>
          <a:lstStyle>
            <a:lvl1pPr>
              <a:defRPr lang="en-US" sz="1800" dirty="0"/>
            </a:lvl1pPr>
          </a:lstStyle>
          <a:p>
            <a:pPr marL="0" lvl="0" indent="0">
              <a:buNone/>
            </a:pPr>
            <a:endParaRPr lang="en-US" dirty="0"/>
          </a:p>
        </p:txBody>
      </p:sp>
      <p:sp>
        <p:nvSpPr>
          <p:cNvPr id="13" name="Picture Placeholder 47"/>
          <p:cNvSpPr>
            <a:spLocks noGrp="1"/>
          </p:cNvSpPr>
          <p:nvPr>
            <p:ph type="pic" sz="quarter" idx="13"/>
          </p:nvPr>
        </p:nvSpPr>
        <p:spPr>
          <a:xfrm>
            <a:off x="928360" y="864519"/>
            <a:ext cx="3987977" cy="2340797"/>
          </a:xfrm>
          <a:solidFill>
            <a:schemeClr val="bg1"/>
          </a:solidFill>
        </p:spPr>
        <p:txBody>
          <a:bodyPr vert="horz" lIns="91440" tIns="45720" rIns="91440" bIns="45720" rtlCol="0">
            <a:normAutofit/>
          </a:bodyPr>
          <a:lstStyle>
            <a:lvl1pPr>
              <a:defRPr lang="en-US" sz="1800" dirty="0"/>
            </a:lvl1pPr>
          </a:lstStyle>
          <a:p>
            <a:pPr marL="0" lvl="0" indent="0">
              <a:buNone/>
            </a:pPr>
            <a:endParaRPr lang="en-US" dirty="0"/>
          </a:p>
        </p:txBody>
      </p:sp>
    </p:spTree>
    <p:extLst>
      <p:ext uri="{BB962C8B-B14F-4D97-AF65-F5344CB8AC3E}">
        <p14:creationId xmlns:p14="http://schemas.microsoft.com/office/powerpoint/2010/main" val="9325921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3_Blank">
    <p:spTree>
      <p:nvGrpSpPr>
        <p:cNvPr id="1" name=""/>
        <p:cNvGrpSpPr/>
        <p:nvPr/>
      </p:nvGrpSpPr>
      <p:grpSpPr>
        <a:xfrm>
          <a:off x="0" y="0"/>
          <a:ext cx="0" cy="0"/>
          <a:chOff x="0" y="0"/>
          <a:chExt cx="0" cy="0"/>
        </a:xfrm>
      </p:grpSpPr>
      <p:sp>
        <p:nvSpPr>
          <p:cNvPr id="10" name="TextBox 9"/>
          <p:cNvSpPr txBox="1"/>
          <p:nvPr userDrawn="1"/>
        </p:nvSpPr>
        <p:spPr>
          <a:xfrm>
            <a:off x="11430064" y="6394265"/>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C7C71010-677A-489C-BB3F-CA8EBC4C3264}" type="slidenum">
              <a:rPr kumimoji="0" lang="id-ID" sz="1200" b="1" i="0" u="none" strike="noStrike" kern="1200" cap="none" spc="20" normalizeH="0" baseline="0" noProof="0" smtClean="0">
                <a:ln>
                  <a:noFill/>
                </a:ln>
                <a:solidFill>
                  <a:prstClr val="white"/>
                </a:solidFill>
                <a:effectLst/>
                <a:uLnTx/>
                <a:uFillTx/>
                <a:latin typeface="Calibri" panose="020F0502020204030204" pitchFamily="34" charset="0"/>
                <a:ea typeface="+mn-ea"/>
                <a:cs typeface="Calibri" panose="020F0502020204030204" pitchFamily="34" charset="0"/>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id-ID" sz="1200" b="1" i="0" u="none" strike="noStrike" kern="1200" cap="none" spc="2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0" name="Picture Placeholder 47"/>
          <p:cNvSpPr>
            <a:spLocks noGrp="1"/>
          </p:cNvSpPr>
          <p:nvPr>
            <p:ph type="pic" sz="quarter" idx="12"/>
          </p:nvPr>
        </p:nvSpPr>
        <p:spPr>
          <a:xfrm>
            <a:off x="7275670" y="1837147"/>
            <a:ext cx="3987977" cy="2340797"/>
          </a:xfrm>
          <a:solidFill>
            <a:schemeClr val="bg1">
              <a:alpha val="70000"/>
            </a:schemeClr>
          </a:solidFill>
        </p:spPr>
        <p:txBody>
          <a:bodyPr vert="horz" lIns="91440" tIns="45720" rIns="91440" bIns="45720" rtlCol="0">
            <a:normAutofit/>
          </a:bodyPr>
          <a:lstStyle>
            <a:lvl1pPr>
              <a:defRPr lang="en-US" sz="1800" dirty="0"/>
            </a:lvl1pPr>
          </a:lstStyle>
          <a:p>
            <a:pPr marL="0" lvl="0" indent="0">
              <a:buNone/>
            </a:pPr>
            <a:endParaRPr lang="en-US" dirty="0"/>
          </a:p>
        </p:txBody>
      </p:sp>
    </p:spTree>
    <p:extLst>
      <p:ext uri="{BB962C8B-B14F-4D97-AF65-F5344CB8AC3E}">
        <p14:creationId xmlns:p14="http://schemas.microsoft.com/office/powerpoint/2010/main" val="4721275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2281989" y="1738163"/>
            <a:ext cx="1395664" cy="1395664"/>
          </a:xfrm>
          <a:custGeom>
            <a:avLst/>
            <a:gdLst>
              <a:gd name="connsiteX0" fmla="*/ 697832 w 1395664"/>
              <a:gd name="connsiteY0" fmla="*/ 0 h 1395664"/>
              <a:gd name="connsiteX1" fmla="*/ 1395664 w 1395664"/>
              <a:gd name="connsiteY1" fmla="*/ 697832 h 1395664"/>
              <a:gd name="connsiteX2" fmla="*/ 697832 w 1395664"/>
              <a:gd name="connsiteY2" fmla="*/ 1395664 h 1395664"/>
              <a:gd name="connsiteX3" fmla="*/ 0 w 1395664"/>
              <a:gd name="connsiteY3" fmla="*/ 697832 h 1395664"/>
              <a:gd name="connsiteX4" fmla="*/ 697832 w 1395664"/>
              <a:gd name="connsiteY4" fmla="*/ 0 h 1395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664" h="1395664">
                <a:moveTo>
                  <a:pt x="697832" y="0"/>
                </a:moveTo>
                <a:cubicBezTo>
                  <a:pt x="1083234" y="0"/>
                  <a:pt x="1395664" y="312430"/>
                  <a:pt x="1395664" y="697832"/>
                </a:cubicBezTo>
                <a:cubicBezTo>
                  <a:pt x="1395664" y="1083234"/>
                  <a:pt x="1083234" y="1395664"/>
                  <a:pt x="697832" y="1395664"/>
                </a:cubicBezTo>
                <a:cubicBezTo>
                  <a:pt x="312430" y="1395664"/>
                  <a:pt x="0" y="1083234"/>
                  <a:pt x="0" y="697832"/>
                </a:cubicBezTo>
                <a:cubicBezTo>
                  <a:pt x="0" y="312430"/>
                  <a:pt x="312430" y="0"/>
                  <a:pt x="697832" y="0"/>
                </a:cubicBezTo>
                <a:close/>
              </a:path>
            </a:pathLst>
          </a:custGeom>
        </p:spPr>
        <p:txBody>
          <a:bodyPr wrap="square">
            <a:noAutofit/>
          </a:bodyPr>
          <a:lstStyle>
            <a:lvl1pPr>
              <a:defRPr sz="1200"/>
            </a:lvl1pPr>
          </a:lstStyle>
          <a:p>
            <a:endParaRPr lang="en-US"/>
          </a:p>
        </p:txBody>
      </p:sp>
      <p:sp>
        <p:nvSpPr>
          <p:cNvPr id="15" name="Picture Placeholder 14"/>
          <p:cNvSpPr>
            <a:spLocks noGrp="1"/>
          </p:cNvSpPr>
          <p:nvPr>
            <p:ph type="pic" sz="quarter" idx="11"/>
          </p:nvPr>
        </p:nvSpPr>
        <p:spPr>
          <a:xfrm>
            <a:off x="5398168" y="4272815"/>
            <a:ext cx="1395664" cy="1395664"/>
          </a:xfrm>
          <a:custGeom>
            <a:avLst/>
            <a:gdLst>
              <a:gd name="connsiteX0" fmla="*/ 697832 w 1395664"/>
              <a:gd name="connsiteY0" fmla="*/ 0 h 1395664"/>
              <a:gd name="connsiteX1" fmla="*/ 1395664 w 1395664"/>
              <a:gd name="connsiteY1" fmla="*/ 697832 h 1395664"/>
              <a:gd name="connsiteX2" fmla="*/ 697832 w 1395664"/>
              <a:gd name="connsiteY2" fmla="*/ 1395664 h 1395664"/>
              <a:gd name="connsiteX3" fmla="*/ 0 w 1395664"/>
              <a:gd name="connsiteY3" fmla="*/ 697832 h 1395664"/>
              <a:gd name="connsiteX4" fmla="*/ 697832 w 1395664"/>
              <a:gd name="connsiteY4" fmla="*/ 0 h 1395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664" h="1395664">
                <a:moveTo>
                  <a:pt x="697832" y="0"/>
                </a:moveTo>
                <a:cubicBezTo>
                  <a:pt x="1083234" y="0"/>
                  <a:pt x="1395664" y="312430"/>
                  <a:pt x="1395664" y="697832"/>
                </a:cubicBezTo>
                <a:cubicBezTo>
                  <a:pt x="1395664" y="1083234"/>
                  <a:pt x="1083234" y="1395664"/>
                  <a:pt x="697832" y="1395664"/>
                </a:cubicBezTo>
                <a:cubicBezTo>
                  <a:pt x="312430" y="1395664"/>
                  <a:pt x="0" y="1083234"/>
                  <a:pt x="0" y="697832"/>
                </a:cubicBezTo>
                <a:cubicBezTo>
                  <a:pt x="0" y="312430"/>
                  <a:pt x="312430" y="0"/>
                  <a:pt x="697832" y="0"/>
                </a:cubicBezTo>
                <a:close/>
              </a:path>
            </a:pathLst>
          </a:custGeom>
        </p:spPr>
        <p:txBody>
          <a:bodyPr wrap="square">
            <a:noAutofit/>
          </a:bodyPr>
          <a:lstStyle>
            <a:lvl1pPr>
              <a:defRPr sz="1200"/>
            </a:lvl1pPr>
          </a:lstStyle>
          <a:p>
            <a:endParaRPr lang="en-US"/>
          </a:p>
        </p:txBody>
      </p:sp>
      <p:sp>
        <p:nvSpPr>
          <p:cNvPr id="13" name="Picture Placeholder 12"/>
          <p:cNvSpPr>
            <a:spLocks noGrp="1"/>
          </p:cNvSpPr>
          <p:nvPr>
            <p:ph type="pic" sz="quarter" idx="12"/>
          </p:nvPr>
        </p:nvSpPr>
        <p:spPr>
          <a:xfrm>
            <a:off x="8514347" y="1738163"/>
            <a:ext cx="1395664" cy="1395664"/>
          </a:xfrm>
          <a:custGeom>
            <a:avLst/>
            <a:gdLst>
              <a:gd name="connsiteX0" fmla="*/ 697832 w 1395664"/>
              <a:gd name="connsiteY0" fmla="*/ 0 h 1395664"/>
              <a:gd name="connsiteX1" fmla="*/ 1395664 w 1395664"/>
              <a:gd name="connsiteY1" fmla="*/ 697832 h 1395664"/>
              <a:gd name="connsiteX2" fmla="*/ 697832 w 1395664"/>
              <a:gd name="connsiteY2" fmla="*/ 1395664 h 1395664"/>
              <a:gd name="connsiteX3" fmla="*/ 0 w 1395664"/>
              <a:gd name="connsiteY3" fmla="*/ 697832 h 1395664"/>
              <a:gd name="connsiteX4" fmla="*/ 697832 w 1395664"/>
              <a:gd name="connsiteY4" fmla="*/ 0 h 1395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664" h="1395664">
                <a:moveTo>
                  <a:pt x="697832" y="0"/>
                </a:moveTo>
                <a:cubicBezTo>
                  <a:pt x="1083234" y="0"/>
                  <a:pt x="1395664" y="312430"/>
                  <a:pt x="1395664" y="697832"/>
                </a:cubicBezTo>
                <a:cubicBezTo>
                  <a:pt x="1395664" y="1083234"/>
                  <a:pt x="1083234" y="1395664"/>
                  <a:pt x="697832" y="1395664"/>
                </a:cubicBezTo>
                <a:cubicBezTo>
                  <a:pt x="312430" y="1395664"/>
                  <a:pt x="0" y="1083234"/>
                  <a:pt x="0" y="697832"/>
                </a:cubicBezTo>
                <a:cubicBezTo>
                  <a:pt x="0" y="312430"/>
                  <a:pt x="312430" y="0"/>
                  <a:pt x="697832" y="0"/>
                </a:cubicBezTo>
                <a:close/>
              </a:path>
            </a:pathLst>
          </a:custGeom>
        </p:spPr>
        <p:txBody>
          <a:bodyPr wrap="square">
            <a:noAutofit/>
          </a:bodyPr>
          <a:lstStyle>
            <a:lvl1pPr>
              <a:defRPr sz="1200"/>
            </a:lvl1pPr>
          </a:lstStyle>
          <a:p>
            <a:endParaRPr lang="en-US"/>
          </a:p>
        </p:txBody>
      </p:sp>
    </p:spTree>
    <p:extLst>
      <p:ext uri="{BB962C8B-B14F-4D97-AF65-F5344CB8AC3E}">
        <p14:creationId xmlns:p14="http://schemas.microsoft.com/office/powerpoint/2010/main" val="2279969298"/>
      </p:ext>
    </p:extLst>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3176333" y="1738163"/>
            <a:ext cx="1395664" cy="1395664"/>
          </a:xfrm>
          <a:custGeom>
            <a:avLst/>
            <a:gdLst>
              <a:gd name="connsiteX0" fmla="*/ 697832 w 1395664"/>
              <a:gd name="connsiteY0" fmla="*/ 0 h 1395664"/>
              <a:gd name="connsiteX1" fmla="*/ 1395664 w 1395664"/>
              <a:gd name="connsiteY1" fmla="*/ 697832 h 1395664"/>
              <a:gd name="connsiteX2" fmla="*/ 697832 w 1395664"/>
              <a:gd name="connsiteY2" fmla="*/ 1395664 h 1395664"/>
              <a:gd name="connsiteX3" fmla="*/ 0 w 1395664"/>
              <a:gd name="connsiteY3" fmla="*/ 697832 h 1395664"/>
              <a:gd name="connsiteX4" fmla="*/ 697832 w 1395664"/>
              <a:gd name="connsiteY4" fmla="*/ 0 h 1395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664" h="1395664">
                <a:moveTo>
                  <a:pt x="697832" y="0"/>
                </a:moveTo>
                <a:cubicBezTo>
                  <a:pt x="1083234" y="0"/>
                  <a:pt x="1395664" y="312430"/>
                  <a:pt x="1395664" y="697832"/>
                </a:cubicBezTo>
                <a:cubicBezTo>
                  <a:pt x="1395664" y="1083234"/>
                  <a:pt x="1083234" y="1395664"/>
                  <a:pt x="697832" y="1395664"/>
                </a:cubicBezTo>
                <a:cubicBezTo>
                  <a:pt x="312430" y="1395664"/>
                  <a:pt x="0" y="1083234"/>
                  <a:pt x="0" y="697832"/>
                </a:cubicBezTo>
                <a:cubicBezTo>
                  <a:pt x="0" y="312430"/>
                  <a:pt x="312430" y="0"/>
                  <a:pt x="697832" y="0"/>
                </a:cubicBez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5789387" y="4272814"/>
            <a:ext cx="1395664" cy="1395664"/>
          </a:xfrm>
          <a:custGeom>
            <a:avLst/>
            <a:gdLst>
              <a:gd name="connsiteX0" fmla="*/ 697832 w 1395664"/>
              <a:gd name="connsiteY0" fmla="*/ 0 h 1395664"/>
              <a:gd name="connsiteX1" fmla="*/ 1395664 w 1395664"/>
              <a:gd name="connsiteY1" fmla="*/ 697832 h 1395664"/>
              <a:gd name="connsiteX2" fmla="*/ 697832 w 1395664"/>
              <a:gd name="connsiteY2" fmla="*/ 1395664 h 1395664"/>
              <a:gd name="connsiteX3" fmla="*/ 0 w 1395664"/>
              <a:gd name="connsiteY3" fmla="*/ 697832 h 1395664"/>
              <a:gd name="connsiteX4" fmla="*/ 697832 w 1395664"/>
              <a:gd name="connsiteY4" fmla="*/ 0 h 1395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664" h="1395664">
                <a:moveTo>
                  <a:pt x="697832" y="0"/>
                </a:moveTo>
                <a:cubicBezTo>
                  <a:pt x="1083234" y="0"/>
                  <a:pt x="1395664" y="312430"/>
                  <a:pt x="1395664" y="697832"/>
                </a:cubicBezTo>
                <a:cubicBezTo>
                  <a:pt x="1395664" y="1083234"/>
                  <a:pt x="1083234" y="1395664"/>
                  <a:pt x="697832" y="1395664"/>
                </a:cubicBezTo>
                <a:cubicBezTo>
                  <a:pt x="312430" y="1395664"/>
                  <a:pt x="0" y="1083234"/>
                  <a:pt x="0" y="697832"/>
                </a:cubicBezTo>
                <a:cubicBezTo>
                  <a:pt x="0" y="312430"/>
                  <a:pt x="312430" y="0"/>
                  <a:pt x="697832" y="0"/>
                </a:cubicBezTo>
                <a:close/>
              </a:path>
            </a:pathLst>
          </a:custGeom>
        </p:spPr>
        <p:txBody>
          <a:bodyPr wrap="square">
            <a:noAutofit/>
          </a:bodyPr>
          <a:lstStyle/>
          <a:p>
            <a:endParaRPr lang="en-US"/>
          </a:p>
        </p:txBody>
      </p:sp>
      <p:sp>
        <p:nvSpPr>
          <p:cNvPr id="14" name="Picture Placeholder 13"/>
          <p:cNvSpPr>
            <a:spLocks noGrp="1"/>
          </p:cNvSpPr>
          <p:nvPr>
            <p:ph type="pic" sz="quarter" idx="12"/>
          </p:nvPr>
        </p:nvSpPr>
        <p:spPr>
          <a:xfrm>
            <a:off x="8402443" y="1738163"/>
            <a:ext cx="1395664" cy="1395664"/>
          </a:xfrm>
          <a:custGeom>
            <a:avLst/>
            <a:gdLst>
              <a:gd name="connsiteX0" fmla="*/ 697832 w 1395664"/>
              <a:gd name="connsiteY0" fmla="*/ 0 h 1395664"/>
              <a:gd name="connsiteX1" fmla="*/ 1395664 w 1395664"/>
              <a:gd name="connsiteY1" fmla="*/ 697832 h 1395664"/>
              <a:gd name="connsiteX2" fmla="*/ 697832 w 1395664"/>
              <a:gd name="connsiteY2" fmla="*/ 1395664 h 1395664"/>
              <a:gd name="connsiteX3" fmla="*/ 0 w 1395664"/>
              <a:gd name="connsiteY3" fmla="*/ 697832 h 1395664"/>
              <a:gd name="connsiteX4" fmla="*/ 697832 w 1395664"/>
              <a:gd name="connsiteY4" fmla="*/ 0 h 1395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664" h="1395664">
                <a:moveTo>
                  <a:pt x="697832" y="0"/>
                </a:moveTo>
                <a:cubicBezTo>
                  <a:pt x="1083234" y="0"/>
                  <a:pt x="1395664" y="312430"/>
                  <a:pt x="1395664" y="697832"/>
                </a:cubicBezTo>
                <a:cubicBezTo>
                  <a:pt x="1395664" y="1083234"/>
                  <a:pt x="1083234" y="1395664"/>
                  <a:pt x="697832" y="1395664"/>
                </a:cubicBezTo>
                <a:cubicBezTo>
                  <a:pt x="312430" y="1395664"/>
                  <a:pt x="0" y="1083234"/>
                  <a:pt x="0" y="697832"/>
                </a:cubicBezTo>
                <a:cubicBezTo>
                  <a:pt x="0" y="312430"/>
                  <a:pt x="312430" y="0"/>
                  <a:pt x="697832"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999937845"/>
      </p:ext>
    </p:extLst>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2B6458F-AC5B-49B2-AFF3-2D8E913964C2}"/>
              </a:ext>
            </a:extLst>
          </p:cNvPr>
          <p:cNvSpPr>
            <a:spLocks noGrp="1"/>
          </p:cNvSpPr>
          <p:nvPr>
            <p:ph type="pic" sz="quarter" idx="10"/>
          </p:nvPr>
        </p:nvSpPr>
        <p:spPr>
          <a:xfrm>
            <a:off x="3" y="-1"/>
            <a:ext cx="6954983" cy="6858000"/>
          </a:xfrm>
          <a:custGeom>
            <a:avLst/>
            <a:gdLst>
              <a:gd name="connsiteX0" fmla="*/ 0 w 6954982"/>
              <a:gd name="connsiteY0" fmla="*/ 0 h 6858000"/>
              <a:gd name="connsiteX1" fmla="*/ 6954982 w 6954982"/>
              <a:gd name="connsiteY1" fmla="*/ 0 h 6858000"/>
              <a:gd name="connsiteX2" fmla="*/ 6954982 w 6954982"/>
              <a:gd name="connsiteY2" fmla="*/ 6858000 h 6858000"/>
              <a:gd name="connsiteX3" fmla="*/ 0 w 695498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954982" h="6858000">
                <a:moveTo>
                  <a:pt x="0" y="0"/>
                </a:moveTo>
                <a:lnTo>
                  <a:pt x="6954982" y="0"/>
                </a:lnTo>
                <a:lnTo>
                  <a:pt x="6954982"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37527461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92_Title Slide">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8450377" y="1843789"/>
            <a:ext cx="2158584" cy="2158584"/>
          </a:xfrm>
          <a:custGeom>
            <a:avLst/>
            <a:gdLst>
              <a:gd name="connsiteX0" fmla="*/ 1079292 w 2158584"/>
              <a:gd name="connsiteY0" fmla="*/ 0 h 2158584"/>
              <a:gd name="connsiteX1" fmla="*/ 2158584 w 2158584"/>
              <a:gd name="connsiteY1" fmla="*/ 1079292 h 2158584"/>
              <a:gd name="connsiteX2" fmla="*/ 1079292 w 2158584"/>
              <a:gd name="connsiteY2" fmla="*/ 2158584 h 2158584"/>
              <a:gd name="connsiteX3" fmla="*/ 0 w 2158584"/>
              <a:gd name="connsiteY3" fmla="*/ 1079292 h 2158584"/>
              <a:gd name="connsiteX4" fmla="*/ 1079292 w 2158584"/>
              <a:gd name="connsiteY4" fmla="*/ 0 h 215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584" h="2158584">
                <a:moveTo>
                  <a:pt x="1079292" y="0"/>
                </a:moveTo>
                <a:cubicBezTo>
                  <a:pt x="1675369" y="0"/>
                  <a:pt x="2158584" y="483215"/>
                  <a:pt x="2158584" y="1079292"/>
                </a:cubicBezTo>
                <a:cubicBezTo>
                  <a:pt x="2158584" y="1675369"/>
                  <a:pt x="1675369" y="2158584"/>
                  <a:pt x="1079292" y="2158584"/>
                </a:cubicBezTo>
                <a:cubicBezTo>
                  <a:pt x="483215" y="2158584"/>
                  <a:pt x="0" y="1675369"/>
                  <a:pt x="0" y="1079292"/>
                </a:cubicBezTo>
                <a:cubicBezTo>
                  <a:pt x="0" y="483215"/>
                  <a:pt x="483215" y="0"/>
                  <a:pt x="1079292" y="0"/>
                </a:cubicBezTo>
                <a:close/>
              </a:path>
            </a:pathLst>
          </a:custGeom>
        </p:spPr>
        <p:txBody>
          <a:bodyPr wrap="square">
            <a:noAutofit/>
          </a:bodyPr>
          <a:lstStyle/>
          <a:p>
            <a:endParaRPr lang="en-US"/>
          </a:p>
        </p:txBody>
      </p:sp>
      <p:sp>
        <p:nvSpPr>
          <p:cNvPr id="17" name="Picture Placeholder 16"/>
          <p:cNvSpPr>
            <a:spLocks noGrp="1"/>
          </p:cNvSpPr>
          <p:nvPr>
            <p:ph type="pic" sz="quarter" idx="11"/>
          </p:nvPr>
        </p:nvSpPr>
        <p:spPr>
          <a:xfrm>
            <a:off x="1588957" y="1843789"/>
            <a:ext cx="2158584" cy="2158584"/>
          </a:xfrm>
          <a:custGeom>
            <a:avLst/>
            <a:gdLst>
              <a:gd name="connsiteX0" fmla="*/ 1079292 w 2158584"/>
              <a:gd name="connsiteY0" fmla="*/ 0 h 2158584"/>
              <a:gd name="connsiteX1" fmla="*/ 2158584 w 2158584"/>
              <a:gd name="connsiteY1" fmla="*/ 1079292 h 2158584"/>
              <a:gd name="connsiteX2" fmla="*/ 1079292 w 2158584"/>
              <a:gd name="connsiteY2" fmla="*/ 2158584 h 2158584"/>
              <a:gd name="connsiteX3" fmla="*/ 0 w 2158584"/>
              <a:gd name="connsiteY3" fmla="*/ 1079292 h 2158584"/>
              <a:gd name="connsiteX4" fmla="*/ 1079292 w 2158584"/>
              <a:gd name="connsiteY4" fmla="*/ 0 h 215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584" h="2158584">
                <a:moveTo>
                  <a:pt x="1079292" y="0"/>
                </a:moveTo>
                <a:cubicBezTo>
                  <a:pt x="1675369" y="0"/>
                  <a:pt x="2158584" y="483215"/>
                  <a:pt x="2158584" y="1079292"/>
                </a:cubicBezTo>
                <a:cubicBezTo>
                  <a:pt x="2158584" y="1675369"/>
                  <a:pt x="1675369" y="2158584"/>
                  <a:pt x="1079292" y="2158584"/>
                </a:cubicBezTo>
                <a:cubicBezTo>
                  <a:pt x="483215" y="2158584"/>
                  <a:pt x="0" y="1675369"/>
                  <a:pt x="0" y="1079292"/>
                </a:cubicBezTo>
                <a:cubicBezTo>
                  <a:pt x="0" y="483215"/>
                  <a:pt x="483215" y="0"/>
                  <a:pt x="1079292" y="0"/>
                </a:cubicBezTo>
                <a:close/>
              </a:path>
            </a:pathLst>
          </a:custGeom>
        </p:spPr>
        <p:txBody>
          <a:bodyPr wrap="square">
            <a:noAutofit/>
          </a:bodyPr>
          <a:lstStyle/>
          <a:p>
            <a:endParaRPr lang="en-US"/>
          </a:p>
        </p:txBody>
      </p:sp>
      <p:sp>
        <p:nvSpPr>
          <p:cNvPr id="14" name="Picture Placeholder 13"/>
          <p:cNvSpPr>
            <a:spLocks noGrp="1"/>
          </p:cNvSpPr>
          <p:nvPr>
            <p:ph type="pic" sz="quarter" idx="12"/>
          </p:nvPr>
        </p:nvSpPr>
        <p:spPr>
          <a:xfrm>
            <a:off x="5016708" y="1843789"/>
            <a:ext cx="2158584" cy="2158584"/>
          </a:xfrm>
          <a:custGeom>
            <a:avLst/>
            <a:gdLst>
              <a:gd name="connsiteX0" fmla="*/ 1079292 w 2158584"/>
              <a:gd name="connsiteY0" fmla="*/ 0 h 2158584"/>
              <a:gd name="connsiteX1" fmla="*/ 2158584 w 2158584"/>
              <a:gd name="connsiteY1" fmla="*/ 1079292 h 2158584"/>
              <a:gd name="connsiteX2" fmla="*/ 1079292 w 2158584"/>
              <a:gd name="connsiteY2" fmla="*/ 2158584 h 2158584"/>
              <a:gd name="connsiteX3" fmla="*/ 0 w 2158584"/>
              <a:gd name="connsiteY3" fmla="*/ 1079292 h 2158584"/>
              <a:gd name="connsiteX4" fmla="*/ 1079292 w 2158584"/>
              <a:gd name="connsiteY4" fmla="*/ 0 h 215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584" h="2158584">
                <a:moveTo>
                  <a:pt x="1079292" y="0"/>
                </a:moveTo>
                <a:cubicBezTo>
                  <a:pt x="1675369" y="0"/>
                  <a:pt x="2158584" y="483215"/>
                  <a:pt x="2158584" y="1079292"/>
                </a:cubicBezTo>
                <a:cubicBezTo>
                  <a:pt x="2158584" y="1675369"/>
                  <a:pt x="1675369" y="2158584"/>
                  <a:pt x="1079292" y="2158584"/>
                </a:cubicBezTo>
                <a:cubicBezTo>
                  <a:pt x="483215" y="2158584"/>
                  <a:pt x="0" y="1675369"/>
                  <a:pt x="0" y="1079292"/>
                </a:cubicBezTo>
                <a:cubicBezTo>
                  <a:pt x="0" y="483215"/>
                  <a:pt x="483215" y="0"/>
                  <a:pt x="1079292"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082330410"/>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6_ScreenMockup">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496547" y="2358690"/>
            <a:ext cx="3349924" cy="2581776"/>
          </a:xfrm>
          <a:custGeom>
            <a:avLst/>
            <a:gdLst>
              <a:gd name="connsiteX0" fmla="*/ 3349924 w 3349924"/>
              <a:gd name="connsiteY0" fmla="*/ 0 h 2581776"/>
              <a:gd name="connsiteX1" fmla="*/ 3035599 w 3349924"/>
              <a:gd name="connsiteY1" fmla="*/ 2581776 h 2581776"/>
              <a:gd name="connsiteX2" fmla="*/ 0 w 3349924"/>
              <a:gd name="connsiteY2" fmla="*/ 2181726 h 2581776"/>
              <a:gd name="connsiteX3" fmla="*/ 409575 w 3349924"/>
              <a:gd name="connsiteY3" fmla="*/ 361950 h 2581776"/>
            </a:gdLst>
            <a:ahLst/>
            <a:cxnLst>
              <a:cxn ang="0">
                <a:pos x="connsiteX0" y="connsiteY0"/>
              </a:cxn>
              <a:cxn ang="0">
                <a:pos x="connsiteX1" y="connsiteY1"/>
              </a:cxn>
              <a:cxn ang="0">
                <a:pos x="connsiteX2" y="connsiteY2"/>
              </a:cxn>
              <a:cxn ang="0">
                <a:pos x="connsiteX3" y="connsiteY3"/>
              </a:cxn>
            </a:cxnLst>
            <a:rect l="l" t="t" r="r" b="b"/>
            <a:pathLst>
              <a:path w="3349924" h="2581776">
                <a:moveTo>
                  <a:pt x="3349924" y="0"/>
                </a:moveTo>
                <a:lnTo>
                  <a:pt x="3035599" y="2581776"/>
                </a:lnTo>
                <a:lnTo>
                  <a:pt x="0" y="2181726"/>
                </a:lnTo>
                <a:lnTo>
                  <a:pt x="409575" y="361950"/>
                </a:lnTo>
                <a:close/>
              </a:path>
            </a:pathLst>
          </a:custGeom>
        </p:spPr>
        <p:txBody>
          <a:bodyPr wrap="square">
            <a:noAutofit/>
          </a:bodyPr>
          <a:lstStyle/>
          <a:p>
            <a:endParaRPr lang="en-US"/>
          </a:p>
        </p:txBody>
      </p:sp>
    </p:spTree>
    <p:extLst>
      <p:ext uri="{BB962C8B-B14F-4D97-AF65-F5344CB8AC3E}">
        <p14:creationId xmlns:p14="http://schemas.microsoft.com/office/powerpoint/2010/main" val="2228110402"/>
      </p:ext>
    </p:extLst>
  </p:cSld>
  <p:clrMapOvr>
    <a:masterClrMapping/>
  </p:clrMapOvr>
  <p:transition spd="slow">
    <p:wipe/>
  </p:transition>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E416F-A82E-4C77-AEAB-9697D33B0C54}"/>
              </a:ext>
            </a:extLst>
          </p:cNvPr>
          <p:cNvSpPr>
            <a:spLocks noGrp="1"/>
          </p:cNvSpPr>
          <p:nvPr>
            <p:ph type="title"/>
          </p:nvPr>
        </p:nvSpPr>
        <p:spPr/>
        <p:txBody>
          <a:bodyPr/>
          <a:lstStyle>
            <a:lvl1pPr>
              <a:defRPr/>
            </a:lvl1pPr>
          </a:lstStyle>
          <a:p>
            <a:r>
              <a:rPr lang="en-US"/>
              <a:t>Click to edit Master title style</a:t>
            </a:r>
          </a:p>
        </p:txBody>
      </p:sp>
      <p:sp>
        <p:nvSpPr>
          <p:cNvPr id="3" name="Date Placeholder 2">
            <a:extLst>
              <a:ext uri="{FF2B5EF4-FFF2-40B4-BE49-F238E27FC236}">
                <a16:creationId xmlns:a16="http://schemas.microsoft.com/office/drawing/2014/main" id="{6F0478C3-D07F-4F9D-ACBE-005BE5643A66}"/>
              </a:ext>
            </a:extLst>
          </p:cNvPr>
          <p:cNvSpPr>
            <a:spLocks noGrp="1"/>
          </p:cNvSpPr>
          <p:nvPr>
            <p:ph type="dt" sz="half" idx="10"/>
          </p:nvPr>
        </p:nvSpPr>
        <p:spPr/>
        <p:txBody>
          <a:bodyPr/>
          <a:lstStyle/>
          <a:p>
            <a:fld id="{AA41FD10-CF09-4ECB-B5E2-DED85E9AF688}" type="datetime1">
              <a:rPr lang="en-US" smtClean="0"/>
              <a:t>5/15/25</a:t>
            </a:fld>
            <a:endParaRPr lang="en-US"/>
          </a:p>
        </p:txBody>
      </p:sp>
      <p:sp>
        <p:nvSpPr>
          <p:cNvPr id="4" name="Footer Placeholder 3">
            <a:extLst>
              <a:ext uri="{FF2B5EF4-FFF2-40B4-BE49-F238E27FC236}">
                <a16:creationId xmlns:a16="http://schemas.microsoft.com/office/drawing/2014/main" id="{3A2B5391-DC82-4146-A0E3-362FFC8BB4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7AF82E-6751-435B-A7B1-D9709DE252D1}"/>
              </a:ext>
            </a:extLst>
          </p:cNvPr>
          <p:cNvSpPr>
            <a:spLocks noGrp="1"/>
          </p:cNvSpPr>
          <p:nvPr>
            <p:ph type="sldNum" sz="quarter" idx="12"/>
          </p:nvPr>
        </p:nvSpPr>
        <p:spPr/>
        <p:txBody>
          <a:bodyPr/>
          <a:lstStyle/>
          <a:p>
            <a:fld id="{9B3C53A8-25C2-495B-899A-730819CDA189}" type="slidenum">
              <a:rPr lang="en-US" smtClean="0"/>
              <a:pPr/>
              <a:t>‹#›</a:t>
            </a:fld>
            <a:endParaRPr lang="en-US"/>
          </a:p>
        </p:txBody>
      </p:sp>
    </p:spTree>
    <p:extLst>
      <p:ext uri="{BB962C8B-B14F-4D97-AF65-F5344CB8AC3E}">
        <p14:creationId xmlns:p14="http://schemas.microsoft.com/office/powerpoint/2010/main" val="34752990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5A7D0B-7AB0-42BD-8776-A62D0B9D6029}"/>
              </a:ext>
            </a:extLst>
          </p:cNvPr>
          <p:cNvSpPr>
            <a:spLocks noGrp="1"/>
          </p:cNvSpPr>
          <p:nvPr>
            <p:ph type="pic" sz="quarter" idx="10"/>
          </p:nvPr>
        </p:nvSpPr>
        <p:spPr>
          <a:xfrm>
            <a:off x="1213096" y="879475"/>
            <a:ext cx="4519613" cy="5978525"/>
          </a:xfrm>
        </p:spPr>
        <p:txBody>
          <a:bodyPr/>
          <a:lstStyle/>
          <a:p>
            <a:endParaRPr lang="en-US"/>
          </a:p>
        </p:txBody>
      </p:sp>
    </p:spTree>
    <p:extLst>
      <p:ext uri="{BB962C8B-B14F-4D97-AF65-F5344CB8AC3E}">
        <p14:creationId xmlns:p14="http://schemas.microsoft.com/office/powerpoint/2010/main" val="8518123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FB05E9A-515B-4820-8F7D-D4D730E7FD76}"/>
              </a:ext>
            </a:extLst>
          </p:cNvPr>
          <p:cNvSpPr>
            <a:spLocks noGrp="1"/>
          </p:cNvSpPr>
          <p:nvPr>
            <p:ph type="pic" sz="quarter" idx="10"/>
          </p:nvPr>
        </p:nvSpPr>
        <p:spPr>
          <a:xfrm>
            <a:off x="0" y="1888440"/>
            <a:ext cx="12192000" cy="2276061"/>
          </a:xfrm>
        </p:spPr>
        <p:txBody>
          <a:bodyPr/>
          <a:lstStyle/>
          <a:p>
            <a:endParaRPr lang="en-US"/>
          </a:p>
        </p:txBody>
      </p:sp>
    </p:spTree>
    <p:extLst>
      <p:ext uri="{BB962C8B-B14F-4D97-AF65-F5344CB8AC3E}">
        <p14:creationId xmlns:p14="http://schemas.microsoft.com/office/powerpoint/2010/main" val="27972071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1_ScreenMockup">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362080" y="1471631"/>
            <a:ext cx="3491945" cy="3491944"/>
          </a:xfrm>
          <a:custGeom>
            <a:avLst/>
            <a:gdLst>
              <a:gd name="connsiteX0" fmla="*/ 1745973 w 3491945"/>
              <a:gd name="connsiteY0" fmla="*/ 0 h 3491944"/>
              <a:gd name="connsiteX1" fmla="*/ 3491945 w 3491945"/>
              <a:gd name="connsiteY1" fmla="*/ 1745972 h 3491944"/>
              <a:gd name="connsiteX2" fmla="*/ 1745973 w 3491945"/>
              <a:gd name="connsiteY2" fmla="*/ 3491944 h 3491944"/>
              <a:gd name="connsiteX3" fmla="*/ 0 w 3491945"/>
              <a:gd name="connsiteY3" fmla="*/ 1745972 h 3491944"/>
            </a:gdLst>
            <a:ahLst/>
            <a:cxnLst>
              <a:cxn ang="0">
                <a:pos x="connsiteX0" y="connsiteY0"/>
              </a:cxn>
              <a:cxn ang="0">
                <a:pos x="connsiteX1" y="connsiteY1"/>
              </a:cxn>
              <a:cxn ang="0">
                <a:pos x="connsiteX2" y="connsiteY2"/>
              </a:cxn>
              <a:cxn ang="0">
                <a:pos x="connsiteX3" y="connsiteY3"/>
              </a:cxn>
            </a:cxnLst>
            <a:rect l="l" t="t" r="r" b="b"/>
            <a:pathLst>
              <a:path w="3491945" h="3491944">
                <a:moveTo>
                  <a:pt x="1745973" y="0"/>
                </a:moveTo>
                <a:lnTo>
                  <a:pt x="3491945" y="1745972"/>
                </a:lnTo>
                <a:lnTo>
                  <a:pt x="1745973" y="3491944"/>
                </a:lnTo>
                <a:lnTo>
                  <a:pt x="0" y="1745972"/>
                </a:lnTo>
                <a:close/>
              </a:path>
            </a:pathLst>
          </a:custGeom>
        </p:spPr>
        <p:txBody>
          <a:bodyPr wrap="square">
            <a:noAutofit/>
          </a:bodyPr>
          <a:lstStyle/>
          <a:p>
            <a:endParaRPr lang="en-US"/>
          </a:p>
        </p:txBody>
      </p:sp>
      <p:sp>
        <p:nvSpPr>
          <p:cNvPr id="13" name="Picture Placeholder 12"/>
          <p:cNvSpPr>
            <a:spLocks noGrp="1"/>
          </p:cNvSpPr>
          <p:nvPr>
            <p:ph type="pic" sz="quarter" idx="11"/>
          </p:nvPr>
        </p:nvSpPr>
        <p:spPr>
          <a:xfrm>
            <a:off x="4350032" y="247649"/>
            <a:ext cx="3491945" cy="3491944"/>
          </a:xfrm>
          <a:custGeom>
            <a:avLst/>
            <a:gdLst>
              <a:gd name="connsiteX0" fmla="*/ 1745973 w 3491945"/>
              <a:gd name="connsiteY0" fmla="*/ 0 h 3491944"/>
              <a:gd name="connsiteX1" fmla="*/ 3491945 w 3491945"/>
              <a:gd name="connsiteY1" fmla="*/ 1745972 h 3491944"/>
              <a:gd name="connsiteX2" fmla="*/ 1745973 w 3491945"/>
              <a:gd name="connsiteY2" fmla="*/ 3491944 h 3491944"/>
              <a:gd name="connsiteX3" fmla="*/ 0 w 3491945"/>
              <a:gd name="connsiteY3" fmla="*/ 1745972 h 3491944"/>
            </a:gdLst>
            <a:ahLst/>
            <a:cxnLst>
              <a:cxn ang="0">
                <a:pos x="connsiteX0" y="connsiteY0"/>
              </a:cxn>
              <a:cxn ang="0">
                <a:pos x="connsiteX1" y="connsiteY1"/>
              </a:cxn>
              <a:cxn ang="0">
                <a:pos x="connsiteX2" y="connsiteY2"/>
              </a:cxn>
              <a:cxn ang="0">
                <a:pos x="connsiteX3" y="connsiteY3"/>
              </a:cxn>
            </a:cxnLst>
            <a:rect l="l" t="t" r="r" b="b"/>
            <a:pathLst>
              <a:path w="3491945" h="3491944">
                <a:moveTo>
                  <a:pt x="1745973" y="0"/>
                </a:moveTo>
                <a:lnTo>
                  <a:pt x="3491945" y="1745972"/>
                </a:lnTo>
                <a:lnTo>
                  <a:pt x="1745973" y="3491944"/>
                </a:lnTo>
                <a:lnTo>
                  <a:pt x="0" y="1745972"/>
                </a:lnTo>
                <a:close/>
              </a:path>
            </a:pathLst>
          </a:custGeom>
        </p:spPr>
        <p:txBody>
          <a:bodyPr wrap="square">
            <a:noAutofit/>
          </a:bodyPr>
          <a:lstStyle/>
          <a:p>
            <a:endParaRPr lang="en-US"/>
          </a:p>
        </p:txBody>
      </p:sp>
      <p:sp>
        <p:nvSpPr>
          <p:cNvPr id="15" name="Picture Placeholder 14"/>
          <p:cNvSpPr>
            <a:spLocks noGrp="1"/>
          </p:cNvSpPr>
          <p:nvPr>
            <p:ph type="pic" sz="quarter" idx="12"/>
          </p:nvPr>
        </p:nvSpPr>
        <p:spPr>
          <a:xfrm>
            <a:off x="7337984" y="1345633"/>
            <a:ext cx="3491945" cy="3491944"/>
          </a:xfrm>
          <a:custGeom>
            <a:avLst/>
            <a:gdLst>
              <a:gd name="connsiteX0" fmla="*/ 1745973 w 3491945"/>
              <a:gd name="connsiteY0" fmla="*/ 0 h 3491944"/>
              <a:gd name="connsiteX1" fmla="*/ 3491945 w 3491945"/>
              <a:gd name="connsiteY1" fmla="*/ 1745972 h 3491944"/>
              <a:gd name="connsiteX2" fmla="*/ 1745973 w 3491945"/>
              <a:gd name="connsiteY2" fmla="*/ 3491944 h 3491944"/>
              <a:gd name="connsiteX3" fmla="*/ 0 w 3491945"/>
              <a:gd name="connsiteY3" fmla="*/ 1745972 h 3491944"/>
            </a:gdLst>
            <a:ahLst/>
            <a:cxnLst>
              <a:cxn ang="0">
                <a:pos x="connsiteX0" y="connsiteY0"/>
              </a:cxn>
              <a:cxn ang="0">
                <a:pos x="connsiteX1" y="connsiteY1"/>
              </a:cxn>
              <a:cxn ang="0">
                <a:pos x="connsiteX2" y="connsiteY2"/>
              </a:cxn>
              <a:cxn ang="0">
                <a:pos x="connsiteX3" y="connsiteY3"/>
              </a:cxn>
            </a:cxnLst>
            <a:rect l="l" t="t" r="r" b="b"/>
            <a:pathLst>
              <a:path w="3491945" h="3491944">
                <a:moveTo>
                  <a:pt x="1745973" y="0"/>
                </a:moveTo>
                <a:lnTo>
                  <a:pt x="3491945" y="1745972"/>
                </a:lnTo>
                <a:lnTo>
                  <a:pt x="1745973" y="3491944"/>
                </a:lnTo>
                <a:lnTo>
                  <a:pt x="0" y="1745972"/>
                </a:lnTo>
                <a:close/>
              </a:path>
            </a:pathLst>
          </a:custGeom>
        </p:spPr>
        <p:txBody>
          <a:bodyPr wrap="square">
            <a:noAutofit/>
          </a:bodyPr>
          <a:lstStyle/>
          <a:p>
            <a:endParaRPr lang="en-US"/>
          </a:p>
        </p:txBody>
      </p:sp>
    </p:spTree>
    <p:extLst>
      <p:ext uri="{BB962C8B-B14F-4D97-AF65-F5344CB8AC3E}">
        <p14:creationId xmlns:p14="http://schemas.microsoft.com/office/powerpoint/2010/main" val="585414011"/>
      </p:ext>
    </p:extLst>
  </p:cSld>
  <p:clrMapOvr>
    <a:masterClrMapping/>
  </p:clrMapOvr>
  <p:transition spd="slow">
    <p:wipe/>
  </p:transition>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86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3478640" y="914402"/>
            <a:ext cx="5234725" cy="5943599"/>
          </a:xfrm>
          <a:custGeom>
            <a:avLst/>
            <a:gdLst>
              <a:gd name="connsiteX0" fmla="*/ 0 w 2526223"/>
              <a:gd name="connsiteY0" fmla="*/ 0 h 3363132"/>
              <a:gd name="connsiteX1" fmla="*/ 2526223 w 2526223"/>
              <a:gd name="connsiteY1" fmla="*/ 0 h 3363132"/>
              <a:gd name="connsiteX2" fmla="*/ 2526223 w 2526223"/>
              <a:gd name="connsiteY2" fmla="*/ 3363132 h 3363132"/>
              <a:gd name="connsiteX3" fmla="*/ 0 w 2526223"/>
              <a:gd name="connsiteY3" fmla="*/ 3363132 h 3363132"/>
            </a:gdLst>
            <a:ahLst/>
            <a:cxnLst>
              <a:cxn ang="0">
                <a:pos x="connsiteX0" y="connsiteY0"/>
              </a:cxn>
              <a:cxn ang="0">
                <a:pos x="connsiteX1" y="connsiteY1"/>
              </a:cxn>
              <a:cxn ang="0">
                <a:pos x="connsiteX2" y="connsiteY2"/>
              </a:cxn>
              <a:cxn ang="0">
                <a:pos x="connsiteX3" y="connsiteY3"/>
              </a:cxn>
            </a:cxnLst>
            <a:rect l="l" t="t" r="r" b="b"/>
            <a:pathLst>
              <a:path w="2526223" h="3363132">
                <a:moveTo>
                  <a:pt x="0" y="0"/>
                </a:moveTo>
                <a:lnTo>
                  <a:pt x="2526223" y="0"/>
                </a:lnTo>
                <a:lnTo>
                  <a:pt x="2526223" y="3363132"/>
                </a:lnTo>
                <a:lnTo>
                  <a:pt x="0" y="3363132"/>
                </a:lnTo>
                <a:close/>
              </a:path>
            </a:pathLst>
          </a:custGeom>
        </p:spPr>
        <p:txBody>
          <a:bodyPr wrap="square">
            <a:noAutofit/>
          </a:bodyPr>
          <a:lstStyle/>
          <a:p>
            <a:endParaRPr lang="en-US"/>
          </a:p>
        </p:txBody>
      </p:sp>
    </p:spTree>
    <p:extLst>
      <p:ext uri="{BB962C8B-B14F-4D97-AF65-F5344CB8AC3E}">
        <p14:creationId xmlns:p14="http://schemas.microsoft.com/office/powerpoint/2010/main" val="3544762730"/>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9_Title Slide">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1343889" y="1572029"/>
            <a:ext cx="1533555" cy="1533552"/>
          </a:xfrm>
          <a:custGeom>
            <a:avLst/>
            <a:gdLst>
              <a:gd name="connsiteX0" fmla="*/ 766777 w 1533554"/>
              <a:gd name="connsiteY0" fmla="*/ 0 h 1533552"/>
              <a:gd name="connsiteX1" fmla="*/ 1533554 w 1533554"/>
              <a:gd name="connsiteY1" fmla="*/ 766776 h 1533552"/>
              <a:gd name="connsiteX2" fmla="*/ 766777 w 1533554"/>
              <a:gd name="connsiteY2" fmla="*/ 1533552 h 1533552"/>
              <a:gd name="connsiteX3" fmla="*/ 0 w 1533554"/>
              <a:gd name="connsiteY3" fmla="*/ 766776 h 1533552"/>
              <a:gd name="connsiteX4" fmla="*/ 766777 w 1533554"/>
              <a:gd name="connsiteY4" fmla="*/ 0 h 153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554" h="1533552">
                <a:moveTo>
                  <a:pt x="766777" y="0"/>
                </a:moveTo>
                <a:cubicBezTo>
                  <a:pt x="1190256" y="0"/>
                  <a:pt x="1533554" y="343297"/>
                  <a:pt x="1533554" y="766776"/>
                </a:cubicBezTo>
                <a:cubicBezTo>
                  <a:pt x="1533554" y="1190255"/>
                  <a:pt x="1190256" y="1533552"/>
                  <a:pt x="766777" y="1533552"/>
                </a:cubicBezTo>
                <a:cubicBezTo>
                  <a:pt x="343298" y="1533552"/>
                  <a:pt x="0" y="1190255"/>
                  <a:pt x="0" y="766776"/>
                </a:cubicBezTo>
                <a:cubicBezTo>
                  <a:pt x="0" y="343297"/>
                  <a:pt x="343298" y="0"/>
                  <a:pt x="766777" y="0"/>
                </a:cubicBezTo>
                <a:close/>
              </a:path>
            </a:pathLst>
          </a:custGeom>
        </p:spPr>
        <p:txBody>
          <a:bodyPr wrap="square">
            <a:noAutofit/>
          </a:bodyPr>
          <a:lstStyle/>
          <a:p>
            <a:endParaRPr lang="en-US"/>
          </a:p>
        </p:txBody>
      </p:sp>
      <p:sp>
        <p:nvSpPr>
          <p:cNvPr id="21" name="Picture Placeholder 20"/>
          <p:cNvSpPr>
            <a:spLocks noGrp="1"/>
          </p:cNvSpPr>
          <p:nvPr>
            <p:ph type="pic" sz="quarter" idx="11"/>
          </p:nvPr>
        </p:nvSpPr>
        <p:spPr>
          <a:xfrm>
            <a:off x="4000781" y="1572027"/>
            <a:ext cx="1533555" cy="1533552"/>
          </a:xfrm>
          <a:custGeom>
            <a:avLst/>
            <a:gdLst>
              <a:gd name="connsiteX0" fmla="*/ 766777 w 1533554"/>
              <a:gd name="connsiteY0" fmla="*/ 0 h 1533552"/>
              <a:gd name="connsiteX1" fmla="*/ 1533554 w 1533554"/>
              <a:gd name="connsiteY1" fmla="*/ 766776 h 1533552"/>
              <a:gd name="connsiteX2" fmla="*/ 766777 w 1533554"/>
              <a:gd name="connsiteY2" fmla="*/ 1533552 h 1533552"/>
              <a:gd name="connsiteX3" fmla="*/ 0 w 1533554"/>
              <a:gd name="connsiteY3" fmla="*/ 766776 h 1533552"/>
              <a:gd name="connsiteX4" fmla="*/ 766777 w 1533554"/>
              <a:gd name="connsiteY4" fmla="*/ 0 h 153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554" h="1533552">
                <a:moveTo>
                  <a:pt x="766777" y="0"/>
                </a:moveTo>
                <a:cubicBezTo>
                  <a:pt x="1190256" y="0"/>
                  <a:pt x="1533554" y="343297"/>
                  <a:pt x="1533554" y="766776"/>
                </a:cubicBezTo>
                <a:cubicBezTo>
                  <a:pt x="1533554" y="1190255"/>
                  <a:pt x="1190256" y="1533552"/>
                  <a:pt x="766777" y="1533552"/>
                </a:cubicBezTo>
                <a:cubicBezTo>
                  <a:pt x="343298" y="1533552"/>
                  <a:pt x="0" y="1190255"/>
                  <a:pt x="0" y="766776"/>
                </a:cubicBezTo>
                <a:cubicBezTo>
                  <a:pt x="0" y="343297"/>
                  <a:pt x="343298" y="0"/>
                  <a:pt x="766777" y="0"/>
                </a:cubicBezTo>
                <a:close/>
              </a:path>
            </a:pathLst>
          </a:custGeom>
        </p:spPr>
        <p:txBody>
          <a:bodyPr wrap="square">
            <a:noAutofit/>
          </a:bodyPr>
          <a:lstStyle/>
          <a:p>
            <a:endParaRPr lang="en-US"/>
          </a:p>
        </p:txBody>
      </p:sp>
      <p:sp>
        <p:nvSpPr>
          <p:cNvPr id="23" name="Picture Placeholder 22"/>
          <p:cNvSpPr>
            <a:spLocks noGrp="1"/>
          </p:cNvSpPr>
          <p:nvPr>
            <p:ph type="pic" sz="quarter" idx="12"/>
          </p:nvPr>
        </p:nvSpPr>
        <p:spPr>
          <a:xfrm>
            <a:off x="6657669" y="1572027"/>
            <a:ext cx="1533555" cy="1533552"/>
          </a:xfrm>
          <a:custGeom>
            <a:avLst/>
            <a:gdLst>
              <a:gd name="connsiteX0" fmla="*/ 766777 w 1533554"/>
              <a:gd name="connsiteY0" fmla="*/ 0 h 1533552"/>
              <a:gd name="connsiteX1" fmla="*/ 1533554 w 1533554"/>
              <a:gd name="connsiteY1" fmla="*/ 766776 h 1533552"/>
              <a:gd name="connsiteX2" fmla="*/ 766777 w 1533554"/>
              <a:gd name="connsiteY2" fmla="*/ 1533552 h 1533552"/>
              <a:gd name="connsiteX3" fmla="*/ 0 w 1533554"/>
              <a:gd name="connsiteY3" fmla="*/ 766776 h 1533552"/>
              <a:gd name="connsiteX4" fmla="*/ 766777 w 1533554"/>
              <a:gd name="connsiteY4" fmla="*/ 0 h 153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554" h="1533552">
                <a:moveTo>
                  <a:pt x="766777" y="0"/>
                </a:moveTo>
                <a:cubicBezTo>
                  <a:pt x="1190256" y="0"/>
                  <a:pt x="1533554" y="343297"/>
                  <a:pt x="1533554" y="766776"/>
                </a:cubicBezTo>
                <a:cubicBezTo>
                  <a:pt x="1533554" y="1190255"/>
                  <a:pt x="1190256" y="1533552"/>
                  <a:pt x="766777" y="1533552"/>
                </a:cubicBezTo>
                <a:cubicBezTo>
                  <a:pt x="343298" y="1533552"/>
                  <a:pt x="0" y="1190255"/>
                  <a:pt x="0" y="766776"/>
                </a:cubicBezTo>
                <a:cubicBezTo>
                  <a:pt x="0" y="343297"/>
                  <a:pt x="343298" y="0"/>
                  <a:pt x="766777" y="0"/>
                </a:cubicBezTo>
                <a:close/>
              </a:path>
            </a:pathLst>
          </a:custGeom>
        </p:spPr>
        <p:txBody>
          <a:bodyPr wrap="square">
            <a:noAutofit/>
          </a:bodyPr>
          <a:lstStyle/>
          <a:p>
            <a:endParaRPr lang="en-US"/>
          </a:p>
        </p:txBody>
      </p:sp>
      <p:sp>
        <p:nvSpPr>
          <p:cNvPr id="26" name="Picture Placeholder 25"/>
          <p:cNvSpPr>
            <a:spLocks noGrp="1"/>
          </p:cNvSpPr>
          <p:nvPr>
            <p:ph type="pic" sz="quarter" idx="13"/>
          </p:nvPr>
        </p:nvSpPr>
        <p:spPr>
          <a:xfrm>
            <a:off x="9314557" y="1572026"/>
            <a:ext cx="1533555" cy="1533552"/>
          </a:xfrm>
          <a:custGeom>
            <a:avLst/>
            <a:gdLst>
              <a:gd name="connsiteX0" fmla="*/ 766777 w 1533554"/>
              <a:gd name="connsiteY0" fmla="*/ 0 h 1533552"/>
              <a:gd name="connsiteX1" fmla="*/ 1533554 w 1533554"/>
              <a:gd name="connsiteY1" fmla="*/ 766776 h 1533552"/>
              <a:gd name="connsiteX2" fmla="*/ 766777 w 1533554"/>
              <a:gd name="connsiteY2" fmla="*/ 1533552 h 1533552"/>
              <a:gd name="connsiteX3" fmla="*/ 0 w 1533554"/>
              <a:gd name="connsiteY3" fmla="*/ 766776 h 1533552"/>
              <a:gd name="connsiteX4" fmla="*/ 766777 w 1533554"/>
              <a:gd name="connsiteY4" fmla="*/ 0 h 153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554" h="1533552">
                <a:moveTo>
                  <a:pt x="766777" y="0"/>
                </a:moveTo>
                <a:cubicBezTo>
                  <a:pt x="1190256" y="0"/>
                  <a:pt x="1533554" y="343297"/>
                  <a:pt x="1533554" y="766776"/>
                </a:cubicBezTo>
                <a:cubicBezTo>
                  <a:pt x="1533554" y="1190255"/>
                  <a:pt x="1190256" y="1533552"/>
                  <a:pt x="766777" y="1533552"/>
                </a:cubicBezTo>
                <a:cubicBezTo>
                  <a:pt x="343298" y="1533552"/>
                  <a:pt x="0" y="1190255"/>
                  <a:pt x="0" y="766776"/>
                </a:cubicBezTo>
                <a:cubicBezTo>
                  <a:pt x="0" y="343297"/>
                  <a:pt x="343298" y="0"/>
                  <a:pt x="766777" y="0"/>
                </a:cubicBezTo>
                <a:close/>
              </a:path>
            </a:pathLst>
          </a:custGeom>
        </p:spPr>
        <p:txBody>
          <a:bodyPr wrap="square">
            <a:noAutofit/>
          </a:bodyPr>
          <a:lstStyle/>
          <a:p>
            <a:endParaRPr lang="en-US"/>
          </a:p>
        </p:txBody>
      </p:sp>
      <p:sp>
        <p:nvSpPr>
          <p:cNvPr id="29" name="Picture Placeholder 28"/>
          <p:cNvSpPr>
            <a:spLocks noGrp="1"/>
          </p:cNvSpPr>
          <p:nvPr>
            <p:ph type="pic" sz="quarter" idx="14"/>
          </p:nvPr>
        </p:nvSpPr>
        <p:spPr>
          <a:xfrm>
            <a:off x="1343893" y="4007334"/>
            <a:ext cx="1533555" cy="1533552"/>
          </a:xfrm>
          <a:custGeom>
            <a:avLst/>
            <a:gdLst>
              <a:gd name="connsiteX0" fmla="*/ 766777 w 1533554"/>
              <a:gd name="connsiteY0" fmla="*/ 0 h 1533552"/>
              <a:gd name="connsiteX1" fmla="*/ 1533554 w 1533554"/>
              <a:gd name="connsiteY1" fmla="*/ 766776 h 1533552"/>
              <a:gd name="connsiteX2" fmla="*/ 766777 w 1533554"/>
              <a:gd name="connsiteY2" fmla="*/ 1533552 h 1533552"/>
              <a:gd name="connsiteX3" fmla="*/ 0 w 1533554"/>
              <a:gd name="connsiteY3" fmla="*/ 766776 h 1533552"/>
              <a:gd name="connsiteX4" fmla="*/ 766777 w 1533554"/>
              <a:gd name="connsiteY4" fmla="*/ 0 h 153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554" h="1533552">
                <a:moveTo>
                  <a:pt x="766777" y="0"/>
                </a:moveTo>
                <a:cubicBezTo>
                  <a:pt x="1190256" y="0"/>
                  <a:pt x="1533554" y="343297"/>
                  <a:pt x="1533554" y="766776"/>
                </a:cubicBezTo>
                <a:cubicBezTo>
                  <a:pt x="1533554" y="1190255"/>
                  <a:pt x="1190256" y="1533552"/>
                  <a:pt x="766777" y="1533552"/>
                </a:cubicBezTo>
                <a:cubicBezTo>
                  <a:pt x="343298" y="1533552"/>
                  <a:pt x="0" y="1190255"/>
                  <a:pt x="0" y="766776"/>
                </a:cubicBezTo>
                <a:cubicBezTo>
                  <a:pt x="0" y="343297"/>
                  <a:pt x="343298" y="0"/>
                  <a:pt x="766777" y="0"/>
                </a:cubicBezTo>
                <a:close/>
              </a:path>
            </a:pathLst>
          </a:custGeom>
        </p:spPr>
        <p:txBody>
          <a:bodyPr wrap="square">
            <a:noAutofit/>
          </a:bodyPr>
          <a:lstStyle/>
          <a:p>
            <a:endParaRPr lang="en-US"/>
          </a:p>
        </p:txBody>
      </p:sp>
      <p:sp>
        <p:nvSpPr>
          <p:cNvPr id="32" name="Picture Placeholder 31"/>
          <p:cNvSpPr>
            <a:spLocks noGrp="1"/>
          </p:cNvSpPr>
          <p:nvPr>
            <p:ph type="pic" sz="quarter" idx="15"/>
          </p:nvPr>
        </p:nvSpPr>
        <p:spPr>
          <a:xfrm>
            <a:off x="4000781" y="4007333"/>
            <a:ext cx="1533555" cy="1533552"/>
          </a:xfrm>
          <a:custGeom>
            <a:avLst/>
            <a:gdLst>
              <a:gd name="connsiteX0" fmla="*/ 766777 w 1533554"/>
              <a:gd name="connsiteY0" fmla="*/ 0 h 1533552"/>
              <a:gd name="connsiteX1" fmla="*/ 1533554 w 1533554"/>
              <a:gd name="connsiteY1" fmla="*/ 766776 h 1533552"/>
              <a:gd name="connsiteX2" fmla="*/ 766777 w 1533554"/>
              <a:gd name="connsiteY2" fmla="*/ 1533552 h 1533552"/>
              <a:gd name="connsiteX3" fmla="*/ 0 w 1533554"/>
              <a:gd name="connsiteY3" fmla="*/ 766776 h 1533552"/>
              <a:gd name="connsiteX4" fmla="*/ 766777 w 1533554"/>
              <a:gd name="connsiteY4" fmla="*/ 0 h 153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554" h="1533552">
                <a:moveTo>
                  <a:pt x="766777" y="0"/>
                </a:moveTo>
                <a:cubicBezTo>
                  <a:pt x="1190256" y="0"/>
                  <a:pt x="1533554" y="343297"/>
                  <a:pt x="1533554" y="766776"/>
                </a:cubicBezTo>
                <a:cubicBezTo>
                  <a:pt x="1533554" y="1190255"/>
                  <a:pt x="1190256" y="1533552"/>
                  <a:pt x="766777" y="1533552"/>
                </a:cubicBezTo>
                <a:cubicBezTo>
                  <a:pt x="343298" y="1533552"/>
                  <a:pt x="0" y="1190255"/>
                  <a:pt x="0" y="766776"/>
                </a:cubicBezTo>
                <a:cubicBezTo>
                  <a:pt x="0" y="343297"/>
                  <a:pt x="343298" y="0"/>
                  <a:pt x="766777" y="0"/>
                </a:cubicBezTo>
                <a:close/>
              </a:path>
            </a:pathLst>
          </a:custGeom>
        </p:spPr>
        <p:txBody>
          <a:bodyPr wrap="square">
            <a:noAutofit/>
          </a:bodyPr>
          <a:lstStyle/>
          <a:p>
            <a:endParaRPr lang="en-US"/>
          </a:p>
        </p:txBody>
      </p:sp>
      <p:sp>
        <p:nvSpPr>
          <p:cNvPr id="35" name="Picture Placeholder 34"/>
          <p:cNvSpPr>
            <a:spLocks noGrp="1"/>
          </p:cNvSpPr>
          <p:nvPr>
            <p:ph type="pic" sz="quarter" idx="16"/>
          </p:nvPr>
        </p:nvSpPr>
        <p:spPr>
          <a:xfrm>
            <a:off x="6657669" y="4007331"/>
            <a:ext cx="1533555" cy="1533552"/>
          </a:xfrm>
          <a:custGeom>
            <a:avLst/>
            <a:gdLst>
              <a:gd name="connsiteX0" fmla="*/ 766777 w 1533554"/>
              <a:gd name="connsiteY0" fmla="*/ 0 h 1533552"/>
              <a:gd name="connsiteX1" fmla="*/ 1533554 w 1533554"/>
              <a:gd name="connsiteY1" fmla="*/ 766776 h 1533552"/>
              <a:gd name="connsiteX2" fmla="*/ 766777 w 1533554"/>
              <a:gd name="connsiteY2" fmla="*/ 1533552 h 1533552"/>
              <a:gd name="connsiteX3" fmla="*/ 0 w 1533554"/>
              <a:gd name="connsiteY3" fmla="*/ 766776 h 1533552"/>
              <a:gd name="connsiteX4" fmla="*/ 766777 w 1533554"/>
              <a:gd name="connsiteY4" fmla="*/ 0 h 153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554" h="1533552">
                <a:moveTo>
                  <a:pt x="766777" y="0"/>
                </a:moveTo>
                <a:cubicBezTo>
                  <a:pt x="1190256" y="0"/>
                  <a:pt x="1533554" y="343297"/>
                  <a:pt x="1533554" y="766776"/>
                </a:cubicBezTo>
                <a:cubicBezTo>
                  <a:pt x="1533554" y="1190255"/>
                  <a:pt x="1190256" y="1533552"/>
                  <a:pt x="766777" y="1533552"/>
                </a:cubicBezTo>
                <a:cubicBezTo>
                  <a:pt x="343298" y="1533552"/>
                  <a:pt x="0" y="1190255"/>
                  <a:pt x="0" y="766776"/>
                </a:cubicBezTo>
                <a:cubicBezTo>
                  <a:pt x="0" y="343297"/>
                  <a:pt x="343298" y="0"/>
                  <a:pt x="766777" y="0"/>
                </a:cubicBezTo>
                <a:close/>
              </a:path>
            </a:pathLst>
          </a:custGeom>
        </p:spPr>
        <p:txBody>
          <a:bodyPr wrap="square">
            <a:noAutofit/>
          </a:bodyPr>
          <a:lstStyle/>
          <a:p>
            <a:endParaRPr lang="en-US"/>
          </a:p>
        </p:txBody>
      </p:sp>
      <p:sp>
        <p:nvSpPr>
          <p:cNvPr id="38" name="Picture Placeholder 37"/>
          <p:cNvSpPr>
            <a:spLocks noGrp="1"/>
          </p:cNvSpPr>
          <p:nvPr>
            <p:ph type="pic" sz="quarter" idx="17"/>
          </p:nvPr>
        </p:nvSpPr>
        <p:spPr>
          <a:xfrm>
            <a:off x="9314557" y="4007331"/>
            <a:ext cx="1533555" cy="1533552"/>
          </a:xfrm>
          <a:custGeom>
            <a:avLst/>
            <a:gdLst>
              <a:gd name="connsiteX0" fmla="*/ 766777 w 1533554"/>
              <a:gd name="connsiteY0" fmla="*/ 0 h 1533552"/>
              <a:gd name="connsiteX1" fmla="*/ 1533554 w 1533554"/>
              <a:gd name="connsiteY1" fmla="*/ 766776 h 1533552"/>
              <a:gd name="connsiteX2" fmla="*/ 766777 w 1533554"/>
              <a:gd name="connsiteY2" fmla="*/ 1533552 h 1533552"/>
              <a:gd name="connsiteX3" fmla="*/ 0 w 1533554"/>
              <a:gd name="connsiteY3" fmla="*/ 766776 h 1533552"/>
              <a:gd name="connsiteX4" fmla="*/ 766777 w 1533554"/>
              <a:gd name="connsiteY4" fmla="*/ 0 h 153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554" h="1533552">
                <a:moveTo>
                  <a:pt x="766777" y="0"/>
                </a:moveTo>
                <a:cubicBezTo>
                  <a:pt x="1190256" y="0"/>
                  <a:pt x="1533554" y="343297"/>
                  <a:pt x="1533554" y="766776"/>
                </a:cubicBezTo>
                <a:cubicBezTo>
                  <a:pt x="1533554" y="1190255"/>
                  <a:pt x="1190256" y="1533552"/>
                  <a:pt x="766777" y="1533552"/>
                </a:cubicBezTo>
                <a:cubicBezTo>
                  <a:pt x="343298" y="1533552"/>
                  <a:pt x="0" y="1190255"/>
                  <a:pt x="0" y="766776"/>
                </a:cubicBezTo>
                <a:cubicBezTo>
                  <a:pt x="0" y="343297"/>
                  <a:pt x="343298" y="0"/>
                  <a:pt x="766777"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455206139"/>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280163" y="3207720"/>
            <a:ext cx="3600263" cy="2864487"/>
          </a:xfrm>
          <a:custGeom>
            <a:avLst/>
            <a:gdLst>
              <a:gd name="connsiteX0" fmla="*/ 0 w 3600262"/>
              <a:gd name="connsiteY0" fmla="*/ 0 h 2864487"/>
              <a:gd name="connsiteX1" fmla="*/ 3600262 w 3600262"/>
              <a:gd name="connsiteY1" fmla="*/ 0 h 2864487"/>
              <a:gd name="connsiteX2" fmla="*/ 3600262 w 3600262"/>
              <a:gd name="connsiteY2" fmla="*/ 2864487 h 2864487"/>
              <a:gd name="connsiteX3" fmla="*/ 0 w 3600262"/>
              <a:gd name="connsiteY3" fmla="*/ 2864487 h 2864487"/>
            </a:gdLst>
            <a:ahLst/>
            <a:cxnLst>
              <a:cxn ang="0">
                <a:pos x="connsiteX0" y="connsiteY0"/>
              </a:cxn>
              <a:cxn ang="0">
                <a:pos x="connsiteX1" y="connsiteY1"/>
              </a:cxn>
              <a:cxn ang="0">
                <a:pos x="connsiteX2" y="connsiteY2"/>
              </a:cxn>
              <a:cxn ang="0">
                <a:pos x="connsiteX3" y="connsiteY3"/>
              </a:cxn>
            </a:cxnLst>
            <a:rect l="l" t="t" r="r" b="b"/>
            <a:pathLst>
              <a:path w="3600262" h="2864487">
                <a:moveTo>
                  <a:pt x="0" y="0"/>
                </a:moveTo>
                <a:lnTo>
                  <a:pt x="3600262" y="0"/>
                </a:lnTo>
                <a:lnTo>
                  <a:pt x="3600262" y="2864487"/>
                </a:lnTo>
                <a:lnTo>
                  <a:pt x="0" y="2864487"/>
                </a:lnTo>
                <a:close/>
              </a:path>
            </a:pathLst>
          </a:custGeom>
        </p:spPr>
        <p:txBody>
          <a:bodyPr wrap="square">
            <a:noAutofit/>
          </a:bodyPr>
          <a:lstStyle/>
          <a:p>
            <a:endParaRPr lang="en-US"/>
          </a:p>
        </p:txBody>
      </p:sp>
    </p:spTree>
    <p:extLst>
      <p:ext uri="{BB962C8B-B14F-4D97-AF65-F5344CB8AC3E}">
        <p14:creationId xmlns:p14="http://schemas.microsoft.com/office/powerpoint/2010/main" val="3257008699"/>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5133977" y="1593056"/>
            <a:ext cx="1924051" cy="1924050"/>
          </a:xfrm>
          <a:custGeom>
            <a:avLst/>
            <a:gdLst>
              <a:gd name="connsiteX0" fmla="*/ 962025 w 1924050"/>
              <a:gd name="connsiteY0" fmla="*/ 0 h 1924050"/>
              <a:gd name="connsiteX1" fmla="*/ 1924050 w 1924050"/>
              <a:gd name="connsiteY1" fmla="*/ 962025 h 1924050"/>
              <a:gd name="connsiteX2" fmla="*/ 962025 w 1924050"/>
              <a:gd name="connsiteY2" fmla="*/ 1924050 h 1924050"/>
              <a:gd name="connsiteX3" fmla="*/ 0 w 1924050"/>
              <a:gd name="connsiteY3" fmla="*/ 962025 h 1924050"/>
              <a:gd name="connsiteX4" fmla="*/ 962025 w 1924050"/>
              <a:gd name="connsiteY4" fmla="*/ 0 h 1924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50" h="1924050">
                <a:moveTo>
                  <a:pt x="962025" y="0"/>
                </a:moveTo>
                <a:cubicBezTo>
                  <a:pt x="1493337" y="0"/>
                  <a:pt x="1924050" y="430713"/>
                  <a:pt x="1924050" y="962025"/>
                </a:cubicBezTo>
                <a:cubicBezTo>
                  <a:pt x="1924050" y="1493337"/>
                  <a:pt x="1493337" y="1924050"/>
                  <a:pt x="962025" y="1924050"/>
                </a:cubicBezTo>
                <a:cubicBezTo>
                  <a:pt x="430713" y="1924050"/>
                  <a:pt x="0" y="1493337"/>
                  <a:pt x="0" y="962025"/>
                </a:cubicBezTo>
                <a:cubicBezTo>
                  <a:pt x="0" y="430713"/>
                  <a:pt x="430713" y="0"/>
                  <a:pt x="962025" y="0"/>
                </a:cubicBezTo>
                <a:close/>
              </a:path>
            </a:pathLst>
          </a:custGeom>
        </p:spPr>
        <p:txBody>
          <a:bodyPr wrap="square">
            <a:noAutofit/>
          </a:bodyPr>
          <a:lstStyle/>
          <a:p>
            <a:endParaRPr lang="en-US"/>
          </a:p>
        </p:txBody>
      </p:sp>
      <p:sp>
        <p:nvSpPr>
          <p:cNvPr id="10" name="Picture Placeholder 9"/>
          <p:cNvSpPr>
            <a:spLocks noGrp="1"/>
          </p:cNvSpPr>
          <p:nvPr>
            <p:ph type="pic" sz="quarter" idx="11"/>
          </p:nvPr>
        </p:nvSpPr>
        <p:spPr>
          <a:xfrm>
            <a:off x="5133977" y="4076699"/>
            <a:ext cx="1924051" cy="1924050"/>
          </a:xfrm>
          <a:custGeom>
            <a:avLst/>
            <a:gdLst>
              <a:gd name="connsiteX0" fmla="*/ 962025 w 1924050"/>
              <a:gd name="connsiteY0" fmla="*/ 0 h 1924050"/>
              <a:gd name="connsiteX1" fmla="*/ 1924050 w 1924050"/>
              <a:gd name="connsiteY1" fmla="*/ 962025 h 1924050"/>
              <a:gd name="connsiteX2" fmla="*/ 962025 w 1924050"/>
              <a:gd name="connsiteY2" fmla="*/ 1924050 h 1924050"/>
              <a:gd name="connsiteX3" fmla="*/ 0 w 1924050"/>
              <a:gd name="connsiteY3" fmla="*/ 962025 h 1924050"/>
              <a:gd name="connsiteX4" fmla="*/ 962025 w 1924050"/>
              <a:gd name="connsiteY4" fmla="*/ 0 h 1924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50" h="1924050">
                <a:moveTo>
                  <a:pt x="962025" y="0"/>
                </a:moveTo>
                <a:cubicBezTo>
                  <a:pt x="1493337" y="0"/>
                  <a:pt x="1924050" y="430713"/>
                  <a:pt x="1924050" y="962025"/>
                </a:cubicBezTo>
                <a:cubicBezTo>
                  <a:pt x="1924050" y="1493337"/>
                  <a:pt x="1493337" y="1924050"/>
                  <a:pt x="962025" y="1924050"/>
                </a:cubicBezTo>
                <a:cubicBezTo>
                  <a:pt x="430713" y="1924050"/>
                  <a:pt x="0" y="1493337"/>
                  <a:pt x="0" y="962025"/>
                </a:cubicBezTo>
                <a:cubicBezTo>
                  <a:pt x="0" y="430713"/>
                  <a:pt x="430713" y="0"/>
                  <a:pt x="962025"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116186708"/>
      </p:ext>
    </p:extLst>
  </p:cSld>
  <p:clrMapOvr>
    <a:masterClrMapping/>
  </p:clrMapOvr>
  <p:transition spd="slow">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F3182D3-4BBB-4DBF-ADF4-77FF637AEA27}"/>
              </a:ext>
            </a:extLst>
          </p:cNvPr>
          <p:cNvSpPr>
            <a:spLocks noGrp="1"/>
          </p:cNvSpPr>
          <p:nvPr>
            <p:ph type="pic" sz="quarter" idx="10"/>
          </p:nvPr>
        </p:nvSpPr>
        <p:spPr>
          <a:xfrm>
            <a:off x="900117" y="1614488"/>
            <a:ext cx="4300537" cy="4271962"/>
          </a:xfrm>
        </p:spPr>
        <p:txBody>
          <a:bodyPr/>
          <a:lstStyle/>
          <a:p>
            <a:endParaRPr lang="en-US"/>
          </a:p>
        </p:txBody>
      </p:sp>
    </p:spTree>
    <p:extLst>
      <p:ext uri="{BB962C8B-B14F-4D97-AF65-F5344CB8AC3E}">
        <p14:creationId xmlns:p14="http://schemas.microsoft.com/office/powerpoint/2010/main" val="29367286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93_Title Slide">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526723" y="1870363"/>
            <a:ext cx="3470564" cy="3470564"/>
          </a:xfrm>
          <a:custGeom>
            <a:avLst/>
            <a:gdLst>
              <a:gd name="connsiteX0" fmla="*/ 1735282 w 3470564"/>
              <a:gd name="connsiteY0" fmla="*/ 0 h 3470564"/>
              <a:gd name="connsiteX1" fmla="*/ 3470564 w 3470564"/>
              <a:gd name="connsiteY1" fmla="*/ 1735282 h 3470564"/>
              <a:gd name="connsiteX2" fmla="*/ 1735282 w 3470564"/>
              <a:gd name="connsiteY2" fmla="*/ 3470564 h 3470564"/>
              <a:gd name="connsiteX3" fmla="*/ 0 w 3470564"/>
              <a:gd name="connsiteY3" fmla="*/ 1735282 h 3470564"/>
              <a:gd name="connsiteX4" fmla="*/ 1735282 w 3470564"/>
              <a:gd name="connsiteY4" fmla="*/ 0 h 3470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0564" h="3470564">
                <a:moveTo>
                  <a:pt x="1735282" y="0"/>
                </a:moveTo>
                <a:cubicBezTo>
                  <a:pt x="2693652" y="0"/>
                  <a:pt x="3470564" y="776912"/>
                  <a:pt x="3470564" y="1735282"/>
                </a:cubicBezTo>
                <a:cubicBezTo>
                  <a:pt x="3470564" y="2693652"/>
                  <a:pt x="2693652" y="3470564"/>
                  <a:pt x="1735282" y="3470564"/>
                </a:cubicBezTo>
                <a:cubicBezTo>
                  <a:pt x="776912" y="3470564"/>
                  <a:pt x="0" y="2693652"/>
                  <a:pt x="0" y="1735282"/>
                </a:cubicBezTo>
                <a:cubicBezTo>
                  <a:pt x="0" y="776912"/>
                  <a:pt x="776912" y="0"/>
                  <a:pt x="1735282"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296357270"/>
      </p:ext>
    </p:extLst>
  </p:cSld>
  <p:clrMapOvr>
    <a:masterClrMapping/>
  </p:clrMapOvr>
  <p:transition spd="slow">
    <p:wip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75452" y="2314638"/>
            <a:ext cx="2850365" cy="2850365"/>
          </a:xfrm>
          <a:custGeom>
            <a:avLst/>
            <a:gdLst>
              <a:gd name="connsiteX0" fmla="*/ 1015705 w 2031410"/>
              <a:gd name="connsiteY0" fmla="*/ 0 h 2031410"/>
              <a:gd name="connsiteX1" fmla="*/ 2031410 w 2031410"/>
              <a:gd name="connsiteY1" fmla="*/ 1015705 h 2031410"/>
              <a:gd name="connsiteX2" fmla="*/ 1015705 w 2031410"/>
              <a:gd name="connsiteY2" fmla="*/ 2031410 h 2031410"/>
              <a:gd name="connsiteX3" fmla="*/ 0 w 2031410"/>
              <a:gd name="connsiteY3" fmla="*/ 1015705 h 2031410"/>
              <a:gd name="connsiteX4" fmla="*/ 1015705 w 2031410"/>
              <a:gd name="connsiteY4" fmla="*/ 0 h 2031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1410" h="2031410">
                <a:moveTo>
                  <a:pt x="1015705" y="0"/>
                </a:moveTo>
                <a:cubicBezTo>
                  <a:pt x="1576663" y="0"/>
                  <a:pt x="2031410" y="454747"/>
                  <a:pt x="2031410" y="1015705"/>
                </a:cubicBezTo>
                <a:cubicBezTo>
                  <a:pt x="2031410" y="1576663"/>
                  <a:pt x="1576663" y="2031410"/>
                  <a:pt x="1015705" y="2031410"/>
                </a:cubicBezTo>
                <a:cubicBezTo>
                  <a:pt x="454747" y="2031410"/>
                  <a:pt x="0" y="1576663"/>
                  <a:pt x="0" y="1015705"/>
                </a:cubicBezTo>
                <a:cubicBezTo>
                  <a:pt x="0" y="454747"/>
                  <a:pt x="454747" y="0"/>
                  <a:pt x="1015705"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02984162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2912B7-36F8-4D26-9992-A7D16BBFA49A}"/>
              </a:ext>
            </a:extLst>
          </p:cNvPr>
          <p:cNvSpPr>
            <a:spLocks noGrp="1"/>
          </p:cNvSpPr>
          <p:nvPr>
            <p:ph type="dt" sz="half" idx="10"/>
          </p:nvPr>
        </p:nvSpPr>
        <p:spPr/>
        <p:txBody>
          <a:bodyPr/>
          <a:lstStyle/>
          <a:p>
            <a:fld id="{466C87CB-C43F-4FD9-9BA8-ABE8DF901775}" type="datetime1">
              <a:rPr lang="en-US" smtClean="0"/>
              <a:t>5/15/25</a:t>
            </a:fld>
            <a:endParaRPr lang="en-US"/>
          </a:p>
        </p:txBody>
      </p:sp>
      <p:sp>
        <p:nvSpPr>
          <p:cNvPr id="3" name="Footer Placeholder 2">
            <a:extLst>
              <a:ext uri="{FF2B5EF4-FFF2-40B4-BE49-F238E27FC236}">
                <a16:creationId xmlns:a16="http://schemas.microsoft.com/office/drawing/2014/main" id="{658D1330-BA78-4229-93FE-62230DAD36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AC91F0-4192-4EEE-BA98-F44887F00745}"/>
              </a:ext>
            </a:extLst>
          </p:cNvPr>
          <p:cNvSpPr>
            <a:spLocks noGrp="1"/>
          </p:cNvSpPr>
          <p:nvPr>
            <p:ph type="sldNum" sz="quarter" idx="12"/>
          </p:nvPr>
        </p:nvSpPr>
        <p:spPr/>
        <p:txBody>
          <a:bodyPr/>
          <a:lstStyle/>
          <a:p>
            <a:fld id="{9B3C53A8-25C2-495B-899A-730819CDA189}" type="slidenum">
              <a:rPr lang="en-US" smtClean="0"/>
              <a:pPr/>
              <a:t>‹#›</a:t>
            </a:fld>
            <a:endParaRPr lang="en-US"/>
          </a:p>
        </p:txBody>
      </p:sp>
    </p:spTree>
    <p:extLst>
      <p:ext uri="{BB962C8B-B14F-4D97-AF65-F5344CB8AC3E}">
        <p14:creationId xmlns:p14="http://schemas.microsoft.com/office/powerpoint/2010/main" val="42198671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94_Title Slid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941691" y="1588169"/>
            <a:ext cx="10250313" cy="4395536"/>
          </a:xfrm>
          <a:custGeom>
            <a:avLst/>
            <a:gdLst>
              <a:gd name="connsiteX0" fmla="*/ 0 w 10250313"/>
              <a:gd name="connsiteY0" fmla="*/ 0 h 4395536"/>
              <a:gd name="connsiteX1" fmla="*/ 10250313 w 10250313"/>
              <a:gd name="connsiteY1" fmla="*/ 0 h 4395536"/>
              <a:gd name="connsiteX2" fmla="*/ 10250313 w 10250313"/>
              <a:gd name="connsiteY2" fmla="*/ 4395536 h 4395536"/>
              <a:gd name="connsiteX3" fmla="*/ 0 w 10250313"/>
              <a:gd name="connsiteY3" fmla="*/ 4395536 h 4395536"/>
            </a:gdLst>
            <a:ahLst/>
            <a:cxnLst>
              <a:cxn ang="0">
                <a:pos x="connsiteX0" y="connsiteY0"/>
              </a:cxn>
              <a:cxn ang="0">
                <a:pos x="connsiteX1" y="connsiteY1"/>
              </a:cxn>
              <a:cxn ang="0">
                <a:pos x="connsiteX2" y="connsiteY2"/>
              </a:cxn>
              <a:cxn ang="0">
                <a:pos x="connsiteX3" y="connsiteY3"/>
              </a:cxn>
            </a:cxnLst>
            <a:rect l="l" t="t" r="r" b="b"/>
            <a:pathLst>
              <a:path w="10250313" h="4395536">
                <a:moveTo>
                  <a:pt x="0" y="0"/>
                </a:moveTo>
                <a:lnTo>
                  <a:pt x="10250313" y="0"/>
                </a:lnTo>
                <a:lnTo>
                  <a:pt x="10250313" y="4395536"/>
                </a:lnTo>
                <a:lnTo>
                  <a:pt x="0" y="4395536"/>
                </a:lnTo>
                <a:close/>
              </a:path>
            </a:pathLst>
          </a:custGeom>
        </p:spPr>
        <p:txBody>
          <a:bodyPr wrap="square">
            <a:noAutofit/>
          </a:bodyPr>
          <a:lstStyle/>
          <a:p>
            <a:endParaRPr lang="en-US"/>
          </a:p>
        </p:txBody>
      </p:sp>
    </p:spTree>
    <p:extLst>
      <p:ext uri="{BB962C8B-B14F-4D97-AF65-F5344CB8AC3E}">
        <p14:creationId xmlns:p14="http://schemas.microsoft.com/office/powerpoint/2010/main" val="2812756334"/>
      </p:ext>
    </p:extLst>
  </p:cSld>
  <p:clrMapOvr>
    <a:masterClrMapping/>
  </p:clrMapOvr>
  <p:transition spd="slow">
    <p:wip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05_Picture">
    <p:spTree>
      <p:nvGrpSpPr>
        <p:cNvPr id="1" name=""/>
        <p:cNvGrpSpPr/>
        <p:nvPr/>
      </p:nvGrpSpPr>
      <p:grpSpPr>
        <a:xfrm>
          <a:off x="0" y="0"/>
          <a:ext cx="0" cy="0"/>
          <a:chOff x="0" y="0"/>
          <a:chExt cx="0" cy="0"/>
        </a:xfrm>
      </p:grpSpPr>
      <p:sp>
        <p:nvSpPr>
          <p:cNvPr id="10" name="TextBox 9"/>
          <p:cNvSpPr txBox="1"/>
          <p:nvPr userDrawn="1"/>
        </p:nvSpPr>
        <p:spPr>
          <a:xfrm>
            <a:off x="11430064" y="6394265"/>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C7C71010-677A-489C-BB3F-CA8EBC4C3264}" type="slidenum">
              <a:rPr kumimoji="0" lang="id-ID" sz="1200" b="1" i="0" u="none" strike="noStrike" kern="1200" cap="none" spc="20" normalizeH="0" baseline="0" noProof="0" smtClean="0">
                <a:ln>
                  <a:noFill/>
                </a:ln>
                <a:solidFill>
                  <a:prstClr val="white"/>
                </a:solidFill>
                <a:effectLst/>
                <a:uLnTx/>
                <a:uFillTx/>
                <a:latin typeface="Calibri" panose="020F0502020204030204" pitchFamily="34" charset="0"/>
                <a:ea typeface="+mn-ea"/>
                <a:cs typeface="Calibri" panose="020F0502020204030204" pitchFamily="34" charset="0"/>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id-ID" sz="1200" b="1" i="0" u="none" strike="noStrike" kern="1200" cap="none" spc="2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4" name="Picture Placeholder 10"/>
          <p:cNvSpPr>
            <a:spLocks noGrp="1"/>
          </p:cNvSpPr>
          <p:nvPr>
            <p:ph type="pic" sz="quarter" idx="10" hasCustomPrompt="1"/>
          </p:nvPr>
        </p:nvSpPr>
        <p:spPr>
          <a:xfrm>
            <a:off x="2047311" y="2036719"/>
            <a:ext cx="1030380" cy="1030380"/>
          </a:xfrm>
          <a:custGeom>
            <a:avLst/>
            <a:gdLst>
              <a:gd name="connsiteX0" fmla="*/ 515190 w 1030380"/>
              <a:gd name="connsiteY0" fmla="*/ 0 h 1030380"/>
              <a:gd name="connsiteX1" fmla="*/ 1030380 w 1030380"/>
              <a:gd name="connsiteY1" fmla="*/ 515190 h 1030380"/>
              <a:gd name="connsiteX2" fmla="*/ 515190 w 1030380"/>
              <a:gd name="connsiteY2" fmla="*/ 1030380 h 1030380"/>
              <a:gd name="connsiteX3" fmla="*/ 0 w 1030380"/>
              <a:gd name="connsiteY3" fmla="*/ 515190 h 1030380"/>
              <a:gd name="connsiteX4" fmla="*/ 515190 w 1030380"/>
              <a:gd name="connsiteY4" fmla="*/ 0 h 1030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80" h="1030380">
                <a:moveTo>
                  <a:pt x="515190" y="0"/>
                </a:moveTo>
                <a:cubicBezTo>
                  <a:pt x="799722" y="0"/>
                  <a:pt x="1030380" y="230658"/>
                  <a:pt x="1030380" y="515190"/>
                </a:cubicBezTo>
                <a:cubicBezTo>
                  <a:pt x="1030380" y="799722"/>
                  <a:pt x="799722" y="1030380"/>
                  <a:pt x="515190" y="1030380"/>
                </a:cubicBezTo>
                <a:cubicBezTo>
                  <a:pt x="230658" y="1030380"/>
                  <a:pt x="0" y="799722"/>
                  <a:pt x="0" y="515190"/>
                </a:cubicBezTo>
                <a:cubicBezTo>
                  <a:pt x="0" y="230658"/>
                  <a:pt x="230658" y="0"/>
                  <a:pt x="515190" y="0"/>
                </a:cubicBezTo>
                <a:close/>
              </a:path>
            </a:pathLst>
          </a:cu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5" name="Picture Placeholder 11"/>
          <p:cNvSpPr>
            <a:spLocks noGrp="1"/>
          </p:cNvSpPr>
          <p:nvPr>
            <p:ph type="pic" sz="quarter" idx="11" hasCustomPrompt="1"/>
          </p:nvPr>
        </p:nvSpPr>
        <p:spPr>
          <a:xfrm>
            <a:off x="5580811" y="2036719"/>
            <a:ext cx="1030380" cy="1030380"/>
          </a:xfrm>
          <a:custGeom>
            <a:avLst/>
            <a:gdLst>
              <a:gd name="connsiteX0" fmla="*/ 515190 w 1030380"/>
              <a:gd name="connsiteY0" fmla="*/ 0 h 1030380"/>
              <a:gd name="connsiteX1" fmla="*/ 1030380 w 1030380"/>
              <a:gd name="connsiteY1" fmla="*/ 515190 h 1030380"/>
              <a:gd name="connsiteX2" fmla="*/ 515190 w 1030380"/>
              <a:gd name="connsiteY2" fmla="*/ 1030380 h 1030380"/>
              <a:gd name="connsiteX3" fmla="*/ 0 w 1030380"/>
              <a:gd name="connsiteY3" fmla="*/ 515190 h 1030380"/>
              <a:gd name="connsiteX4" fmla="*/ 515190 w 1030380"/>
              <a:gd name="connsiteY4" fmla="*/ 0 h 1030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80" h="1030380">
                <a:moveTo>
                  <a:pt x="515190" y="0"/>
                </a:moveTo>
                <a:cubicBezTo>
                  <a:pt x="799722" y="0"/>
                  <a:pt x="1030380" y="230658"/>
                  <a:pt x="1030380" y="515190"/>
                </a:cubicBezTo>
                <a:cubicBezTo>
                  <a:pt x="1030380" y="799722"/>
                  <a:pt x="799722" y="1030380"/>
                  <a:pt x="515190" y="1030380"/>
                </a:cubicBezTo>
                <a:cubicBezTo>
                  <a:pt x="230658" y="1030380"/>
                  <a:pt x="0" y="799722"/>
                  <a:pt x="0" y="515190"/>
                </a:cubicBezTo>
                <a:cubicBezTo>
                  <a:pt x="0" y="230658"/>
                  <a:pt x="230658" y="0"/>
                  <a:pt x="515190" y="0"/>
                </a:cubicBezTo>
                <a:close/>
              </a:path>
            </a:pathLst>
          </a:custGeom>
          <a:solidFill>
            <a:srgbClr val="E1E9EA">
              <a:alpha val="70000"/>
            </a:srgbClr>
          </a:solidFill>
        </p:spPr>
        <p:txBody>
          <a:bodyPr vert="horz" lIns="91440" tIns="45720" rIns="91440" bIns="45720" rtlCol="0">
            <a:normAutofit/>
          </a:bodyPr>
          <a:lstStyle>
            <a:lvl1pPr marL="0" indent="0">
              <a:buNone/>
              <a:defRPr lang="en-US" sz="1800" dirty="0"/>
            </a:lvl1pPr>
          </a:lstStyle>
          <a:p>
            <a:pPr lvl="0"/>
            <a:r>
              <a:rPr lang="en-US" dirty="0"/>
              <a:t> </a:t>
            </a:r>
          </a:p>
        </p:txBody>
      </p:sp>
      <p:sp>
        <p:nvSpPr>
          <p:cNvPr id="16" name="Picture Placeholder 12"/>
          <p:cNvSpPr>
            <a:spLocks noGrp="1"/>
          </p:cNvSpPr>
          <p:nvPr>
            <p:ph type="pic" sz="quarter" idx="12" hasCustomPrompt="1"/>
          </p:nvPr>
        </p:nvSpPr>
        <p:spPr>
          <a:xfrm>
            <a:off x="9114315" y="2036719"/>
            <a:ext cx="1030380" cy="1030380"/>
          </a:xfrm>
          <a:custGeom>
            <a:avLst/>
            <a:gdLst>
              <a:gd name="connsiteX0" fmla="*/ 515190 w 1030380"/>
              <a:gd name="connsiteY0" fmla="*/ 0 h 1030380"/>
              <a:gd name="connsiteX1" fmla="*/ 1030380 w 1030380"/>
              <a:gd name="connsiteY1" fmla="*/ 515190 h 1030380"/>
              <a:gd name="connsiteX2" fmla="*/ 515190 w 1030380"/>
              <a:gd name="connsiteY2" fmla="*/ 1030380 h 1030380"/>
              <a:gd name="connsiteX3" fmla="*/ 0 w 1030380"/>
              <a:gd name="connsiteY3" fmla="*/ 515190 h 1030380"/>
              <a:gd name="connsiteX4" fmla="*/ 515190 w 1030380"/>
              <a:gd name="connsiteY4" fmla="*/ 0 h 1030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80" h="1030380">
                <a:moveTo>
                  <a:pt x="515190" y="0"/>
                </a:moveTo>
                <a:cubicBezTo>
                  <a:pt x="799722" y="0"/>
                  <a:pt x="1030380" y="230658"/>
                  <a:pt x="1030380" y="515190"/>
                </a:cubicBezTo>
                <a:cubicBezTo>
                  <a:pt x="1030380" y="799722"/>
                  <a:pt x="799722" y="1030380"/>
                  <a:pt x="515190" y="1030380"/>
                </a:cubicBezTo>
                <a:cubicBezTo>
                  <a:pt x="230658" y="1030380"/>
                  <a:pt x="0" y="799722"/>
                  <a:pt x="0" y="515190"/>
                </a:cubicBezTo>
                <a:cubicBezTo>
                  <a:pt x="0" y="230658"/>
                  <a:pt x="230658" y="0"/>
                  <a:pt x="515190" y="0"/>
                </a:cubicBezTo>
                <a:close/>
              </a:path>
            </a:pathLst>
          </a:cu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Tree>
    <p:extLst>
      <p:ext uri="{BB962C8B-B14F-4D97-AF65-F5344CB8AC3E}">
        <p14:creationId xmlns:p14="http://schemas.microsoft.com/office/powerpoint/2010/main" val="32781490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06_Picture">
    <p:spTree>
      <p:nvGrpSpPr>
        <p:cNvPr id="1" name=""/>
        <p:cNvGrpSpPr/>
        <p:nvPr/>
      </p:nvGrpSpPr>
      <p:grpSpPr>
        <a:xfrm>
          <a:off x="0" y="0"/>
          <a:ext cx="0" cy="0"/>
          <a:chOff x="0" y="0"/>
          <a:chExt cx="0" cy="0"/>
        </a:xfrm>
      </p:grpSpPr>
      <p:sp>
        <p:nvSpPr>
          <p:cNvPr id="10" name="TextBox 9"/>
          <p:cNvSpPr txBox="1"/>
          <p:nvPr userDrawn="1"/>
        </p:nvSpPr>
        <p:spPr>
          <a:xfrm>
            <a:off x="11430064" y="6394265"/>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C7C71010-677A-489C-BB3F-CA8EBC4C3264}" type="slidenum">
              <a:rPr kumimoji="0" lang="id-ID" sz="1200" b="1" i="0" u="none" strike="noStrike" kern="1200" cap="none" spc="20" normalizeH="0" baseline="0" noProof="0" smtClean="0">
                <a:ln>
                  <a:noFill/>
                </a:ln>
                <a:solidFill>
                  <a:prstClr val="white"/>
                </a:solidFill>
                <a:effectLst/>
                <a:uLnTx/>
                <a:uFillTx/>
                <a:latin typeface="Calibri" panose="020F0502020204030204" pitchFamily="34" charset="0"/>
                <a:ea typeface="+mn-ea"/>
                <a:cs typeface="Calibri" panose="020F0502020204030204" pitchFamily="34" charset="0"/>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id-ID" sz="1200" b="1" i="0" u="none" strike="noStrike" kern="1200" cap="none" spc="2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4" name="Picture Placeholder 10"/>
          <p:cNvSpPr>
            <a:spLocks noGrp="1"/>
          </p:cNvSpPr>
          <p:nvPr>
            <p:ph type="pic" sz="quarter" idx="10" hasCustomPrompt="1"/>
          </p:nvPr>
        </p:nvSpPr>
        <p:spPr>
          <a:xfrm>
            <a:off x="2047311" y="3835179"/>
            <a:ext cx="1030380" cy="1030380"/>
          </a:xfrm>
          <a:custGeom>
            <a:avLst/>
            <a:gdLst>
              <a:gd name="connsiteX0" fmla="*/ 515190 w 1030380"/>
              <a:gd name="connsiteY0" fmla="*/ 0 h 1030380"/>
              <a:gd name="connsiteX1" fmla="*/ 1030380 w 1030380"/>
              <a:gd name="connsiteY1" fmla="*/ 515190 h 1030380"/>
              <a:gd name="connsiteX2" fmla="*/ 515190 w 1030380"/>
              <a:gd name="connsiteY2" fmla="*/ 1030380 h 1030380"/>
              <a:gd name="connsiteX3" fmla="*/ 0 w 1030380"/>
              <a:gd name="connsiteY3" fmla="*/ 515190 h 1030380"/>
              <a:gd name="connsiteX4" fmla="*/ 515190 w 1030380"/>
              <a:gd name="connsiteY4" fmla="*/ 0 h 1030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80" h="1030380">
                <a:moveTo>
                  <a:pt x="515190" y="0"/>
                </a:moveTo>
                <a:cubicBezTo>
                  <a:pt x="799722" y="0"/>
                  <a:pt x="1030380" y="230658"/>
                  <a:pt x="1030380" y="515190"/>
                </a:cubicBezTo>
                <a:cubicBezTo>
                  <a:pt x="1030380" y="799722"/>
                  <a:pt x="799722" y="1030380"/>
                  <a:pt x="515190" y="1030380"/>
                </a:cubicBezTo>
                <a:cubicBezTo>
                  <a:pt x="230658" y="1030380"/>
                  <a:pt x="0" y="799722"/>
                  <a:pt x="0" y="515190"/>
                </a:cubicBezTo>
                <a:cubicBezTo>
                  <a:pt x="0" y="230658"/>
                  <a:pt x="230658" y="0"/>
                  <a:pt x="515190" y="0"/>
                </a:cubicBezTo>
                <a:close/>
              </a:path>
            </a:pathLst>
          </a:cu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
        <p:nvSpPr>
          <p:cNvPr id="15" name="Picture Placeholder 11"/>
          <p:cNvSpPr>
            <a:spLocks noGrp="1"/>
          </p:cNvSpPr>
          <p:nvPr>
            <p:ph type="pic" sz="quarter" idx="11" hasCustomPrompt="1"/>
          </p:nvPr>
        </p:nvSpPr>
        <p:spPr>
          <a:xfrm>
            <a:off x="5580811" y="3835179"/>
            <a:ext cx="1030380" cy="1030380"/>
          </a:xfrm>
          <a:custGeom>
            <a:avLst/>
            <a:gdLst>
              <a:gd name="connsiteX0" fmla="*/ 515190 w 1030380"/>
              <a:gd name="connsiteY0" fmla="*/ 0 h 1030380"/>
              <a:gd name="connsiteX1" fmla="*/ 1030380 w 1030380"/>
              <a:gd name="connsiteY1" fmla="*/ 515190 h 1030380"/>
              <a:gd name="connsiteX2" fmla="*/ 515190 w 1030380"/>
              <a:gd name="connsiteY2" fmla="*/ 1030380 h 1030380"/>
              <a:gd name="connsiteX3" fmla="*/ 0 w 1030380"/>
              <a:gd name="connsiteY3" fmla="*/ 515190 h 1030380"/>
              <a:gd name="connsiteX4" fmla="*/ 515190 w 1030380"/>
              <a:gd name="connsiteY4" fmla="*/ 0 h 1030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80" h="1030380">
                <a:moveTo>
                  <a:pt x="515190" y="0"/>
                </a:moveTo>
                <a:cubicBezTo>
                  <a:pt x="799722" y="0"/>
                  <a:pt x="1030380" y="230658"/>
                  <a:pt x="1030380" y="515190"/>
                </a:cubicBezTo>
                <a:cubicBezTo>
                  <a:pt x="1030380" y="799722"/>
                  <a:pt x="799722" y="1030380"/>
                  <a:pt x="515190" y="1030380"/>
                </a:cubicBezTo>
                <a:cubicBezTo>
                  <a:pt x="230658" y="1030380"/>
                  <a:pt x="0" y="799722"/>
                  <a:pt x="0" y="515190"/>
                </a:cubicBezTo>
                <a:cubicBezTo>
                  <a:pt x="0" y="230658"/>
                  <a:pt x="230658" y="0"/>
                  <a:pt x="515190" y="0"/>
                </a:cubicBezTo>
                <a:close/>
              </a:path>
            </a:pathLst>
          </a:custGeom>
          <a:solidFill>
            <a:srgbClr val="E1E9EA">
              <a:alpha val="70000"/>
            </a:srgbClr>
          </a:solidFill>
        </p:spPr>
        <p:txBody>
          <a:bodyPr vert="horz" lIns="91440" tIns="45720" rIns="91440" bIns="45720" rtlCol="0">
            <a:normAutofit/>
          </a:bodyPr>
          <a:lstStyle>
            <a:lvl1pPr marL="0" indent="0">
              <a:buNone/>
              <a:defRPr lang="en-US" sz="1800" dirty="0"/>
            </a:lvl1pPr>
          </a:lstStyle>
          <a:p>
            <a:pPr lvl="0"/>
            <a:r>
              <a:rPr lang="en-US" dirty="0"/>
              <a:t> </a:t>
            </a:r>
          </a:p>
        </p:txBody>
      </p:sp>
      <p:sp>
        <p:nvSpPr>
          <p:cNvPr id="16" name="Picture Placeholder 12"/>
          <p:cNvSpPr>
            <a:spLocks noGrp="1"/>
          </p:cNvSpPr>
          <p:nvPr>
            <p:ph type="pic" sz="quarter" idx="12" hasCustomPrompt="1"/>
          </p:nvPr>
        </p:nvSpPr>
        <p:spPr>
          <a:xfrm>
            <a:off x="9114315" y="3835179"/>
            <a:ext cx="1030380" cy="1030380"/>
          </a:xfrm>
          <a:custGeom>
            <a:avLst/>
            <a:gdLst>
              <a:gd name="connsiteX0" fmla="*/ 515190 w 1030380"/>
              <a:gd name="connsiteY0" fmla="*/ 0 h 1030380"/>
              <a:gd name="connsiteX1" fmla="*/ 1030380 w 1030380"/>
              <a:gd name="connsiteY1" fmla="*/ 515190 h 1030380"/>
              <a:gd name="connsiteX2" fmla="*/ 515190 w 1030380"/>
              <a:gd name="connsiteY2" fmla="*/ 1030380 h 1030380"/>
              <a:gd name="connsiteX3" fmla="*/ 0 w 1030380"/>
              <a:gd name="connsiteY3" fmla="*/ 515190 h 1030380"/>
              <a:gd name="connsiteX4" fmla="*/ 515190 w 1030380"/>
              <a:gd name="connsiteY4" fmla="*/ 0 h 1030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80" h="1030380">
                <a:moveTo>
                  <a:pt x="515190" y="0"/>
                </a:moveTo>
                <a:cubicBezTo>
                  <a:pt x="799722" y="0"/>
                  <a:pt x="1030380" y="230658"/>
                  <a:pt x="1030380" y="515190"/>
                </a:cubicBezTo>
                <a:cubicBezTo>
                  <a:pt x="1030380" y="799722"/>
                  <a:pt x="799722" y="1030380"/>
                  <a:pt x="515190" y="1030380"/>
                </a:cubicBezTo>
                <a:cubicBezTo>
                  <a:pt x="230658" y="1030380"/>
                  <a:pt x="0" y="799722"/>
                  <a:pt x="0" y="515190"/>
                </a:cubicBezTo>
                <a:cubicBezTo>
                  <a:pt x="0" y="230658"/>
                  <a:pt x="230658" y="0"/>
                  <a:pt x="515190" y="0"/>
                </a:cubicBezTo>
                <a:close/>
              </a:path>
            </a:pathLst>
          </a:cu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Tree>
    <p:extLst>
      <p:ext uri="{BB962C8B-B14F-4D97-AF65-F5344CB8AC3E}">
        <p14:creationId xmlns:p14="http://schemas.microsoft.com/office/powerpoint/2010/main" val="41310891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1_Picture">
    <p:spTree>
      <p:nvGrpSpPr>
        <p:cNvPr id="1" name=""/>
        <p:cNvGrpSpPr/>
        <p:nvPr/>
      </p:nvGrpSpPr>
      <p:grpSpPr>
        <a:xfrm>
          <a:off x="0" y="0"/>
          <a:ext cx="0" cy="0"/>
          <a:chOff x="0" y="0"/>
          <a:chExt cx="0" cy="0"/>
        </a:xfrm>
      </p:grpSpPr>
      <p:sp>
        <p:nvSpPr>
          <p:cNvPr id="7" name="Picture Placeholder 10"/>
          <p:cNvSpPr>
            <a:spLocks noGrp="1"/>
          </p:cNvSpPr>
          <p:nvPr>
            <p:ph type="pic" sz="quarter" idx="10" hasCustomPrompt="1"/>
          </p:nvPr>
        </p:nvSpPr>
        <p:spPr>
          <a:xfrm>
            <a:off x="1869216" y="1710105"/>
            <a:ext cx="2118904" cy="2118904"/>
          </a:xfrm>
          <a:custGeom>
            <a:avLst/>
            <a:gdLst>
              <a:gd name="connsiteX0" fmla="*/ 1059452 w 2118904"/>
              <a:gd name="connsiteY0" fmla="*/ 0 h 2118904"/>
              <a:gd name="connsiteX1" fmla="*/ 2118904 w 2118904"/>
              <a:gd name="connsiteY1" fmla="*/ 1059452 h 2118904"/>
              <a:gd name="connsiteX2" fmla="*/ 1059452 w 2118904"/>
              <a:gd name="connsiteY2" fmla="*/ 2118904 h 2118904"/>
              <a:gd name="connsiteX3" fmla="*/ 0 w 2118904"/>
              <a:gd name="connsiteY3" fmla="*/ 1059452 h 2118904"/>
              <a:gd name="connsiteX4" fmla="*/ 1059452 w 2118904"/>
              <a:gd name="connsiteY4" fmla="*/ 0 h 2118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8904" h="2118904">
                <a:moveTo>
                  <a:pt x="1059452" y="0"/>
                </a:moveTo>
                <a:cubicBezTo>
                  <a:pt x="1644571" y="0"/>
                  <a:pt x="2118904" y="474333"/>
                  <a:pt x="2118904" y="1059452"/>
                </a:cubicBezTo>
                <a:cubicBezTo>
                  <a:pt x="2118904" y="1644571"/>
                  <a:pt x="1644571" y="2118904"/>
                  <a:pt x="1059452" y="2118904"/>
                </a:cubicBezTo>
                <a:cubicBezTo>
                  <a:pt x="474333" y="2118904"/>
                  <a:pt x="0" y="1644571"/>
                  <a:pt x="0" y="1059452"/>
                </a:cubicBezTo>
                <a:cubicBezTo>
                  <a:pt x="0" y="474333"/>
                  <a:pt x="474333" y="0"/>
                  <a:pt x="1059452" y="0"/>
                </a:cubicBezTo>
                <a:close/>
              </a:path>
            </a:pathLst>
          </a:custGeom>
          <a:solidFill>
            <a:srgbClr val="E1E9EA">
              <a:alpha val="70000"/>
            </a:srgbClr>
          </a:solidFill>
        </p:spPr>
        <p:txBody>
          <a:bodyPr vert="horz" lIns="91440" tIns="45720" rIns="91440" bIns="45720" rtlCol="0">
            <a:normAutofit/>
          </a:bodyPr>
          <a:lstStyle>
            <a:lvl1pPr marL="0" indent="0">
              <a:buNone/>
              <a:defRPr lang="en-US" sz="1800"/>
            </a:lvl1pPr>
          </a:lstStyle>
          <a:p>
            <a:pPr lvl="0"/>
            <a:r>
              <a:rPr lang="en-US" dirty="0"/>
              <a:t> </a:t>
            </a:r>
          </a:p>
        </p:txBody>
      </p:sp>
    </p:spTree>
    <p:extLst>
      <p:ext uri="{BB962C8B-B14F-4D97-AF65-F5344CB8AC3E}">
        <p14:creationId xmlns:p14="http://schemas.microsoft.com/office/powerpoint/2010/main" val="11249666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2_Pic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133477" y="2041840"/>
            <a:ext cx="9915379" cy="2121251"/>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Tree>
    <p:extLst>
      <p:ext uri="{BB962C8B-B14F-4D97-AF65-F5344CB8AC3E}">
        <p14:creationId xmlns:p14="http://schemas.microsoft.com/office/powerpoint/2010/main" val="13440869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36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133479" y="2141266"/>
            <a:ext cx="4766519" cy="2541865"/>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Tree>
    <p:extLst>
      <p:ext uri="{BB962C8B-B14F-4D97-AF65-F5344CB8AC3E}">
        <p14:creationId xmlns:p14="http://schemas.microsoft.com/office/powerpoint/2010/main" val="26914678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230108" y="1904006"/>
            <a:ext cx="5134809" cy="3962227"/>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Tree>
    <p:extLst>
      <p:ext uri="{BB962C8B-B14F-4D97-AF65-F5344CB8AC3E}">
        <p14:creationId xmlns:p14="http://schemas.microsoft.com/office/powerpoint/2010/main" val="191867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34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186969" y="2006094"/>
            <a:ext cx="3818795" cy="3818064"/>
          </a:xfrm>
          <a:prstGeom prst="ellipse">
            <a:avLst/>
          </a:prstGeo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Tree>
    <p:extLst>
      <p:ext uri="{BB962C8B-B14F-4D97-AF65-F5344CB8AC3E}">
        <p14:creationId xmlns:p14="http://schemas.microsoft.com/office/powerpoint/2010/main" val="38715805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35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496101" y="1899051"/>
            <a:ext cx="3297623" cy="3296991"/>
          </a:xfrm>
          <a:prstGeom prst="ellipse">
            <a:avLst/>
          </a:prstGeo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
        <p:nvSpPr>
          <p:cNvPr id="11" name="Picture Placeholder 2"/>
          <p:cNvSpPr>
            <a:spLocks noGrp="1"/>
          </p:cNvSpPr>
          <p:nvPr>
            <p:ph type="pic" sz="quarter" idx="11"/>
          </p:nvPr>
        </p:nvSpPr>
        <p:spPr>
          <a:xfrm>
            <a:off x="7398283" y="1899051"/>
            <a:ext cx="3297623" cy="3296991"/>
          </a:xfrm>
          <a:prstGeom prst="ellipse">
            <a:avLst/>
          </a:prstGeo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Tree>
    <p:extLst>
      <p:ext uri="{BB962C8B-B14F-4D97-AF65-F5344CB8AC3E}">
        <p14:creationId xmlns:p14="http://schemas.microsoft.com/office/powerpoint/2010/main" val="25878367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79_Blank">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0" y="1872738"/>
            <a:ext cx="12192000" cy="3391595"/>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Tree>
    <p:extLst>
      <p:ext uri="{BB962C8B-B14F-4D97-AF65-F5344CB8AC3E}">
        <p14:creationId xmlns:p14="http://schemas.microsoft.com/office/powerpoint/2010/main" val="4007568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248EF-D2CB-4775-915E-F52FFF99E9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1BF8AE-C926-4B23-BD28-B47E734EA192}"/>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E13136-8A0E-480D-9F2A-F7213C3F08E6}"/>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344D025-4A7F-4F98-AD3E-3B70DDC077D4}"/>
              </a:ext>
            </a:extLst>
          </p:cNvPr>
          <p:cNvSpPr>
            <a:spLocks noGrp="1"/>
          </p:cNvSpPr>
          <p:nvPr>
            <p:ph type="dt" sz="half" idx="10"/>
          </p:nvPr>
        </p:nvSpPr>
        <p:spPr/>
        <p:txBody>
          <a:bodyPr/>
          <a:lstStyle/>
          <a:p>
            <a:fld id="{0FF98E3D-AC7D-4A94-94E7-E3DF623E7962}" type="datetime1">
              <a:rPr lang="en-US" smtClean="0"/>
              <a:t>5/15/25</a:t>
            </a:fld>
            <a:endParaRPr lang="en-US"/>
          </a:p>
        </p:txBody>
      </p:sp>
      <p:sp>
        <p:nvSpPr>
          <p:cNvPr id="6" name="Footer Placeholder 5">
            <a:extLst>
              <a:ext uri="{FF2B5EF4-FFF2-40B4-BE49-F238E27FC236}">
                <a16:creationId xmlns:a16="http://schemas.microsoft.com/office/drawing/2014/main" id="{8F28B633-8A89-4FBD-A191-C0187C8D07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B73464-9A38-47B1-B3AE-3A59BD101CE3}"/>
              </a:ext>
            </a:extLst>
          </p:cNvPr>
          <p:cNvSpPr>
            <a:spLocks noGrp="1"/>
          </p:cNvSpPr>
          <p:nvPr>
            <p:ph type="sldNum" sz="quarter" idx="12"/>
          </p:nvPr>
        </p:nvSpPr>
        <p:spPr/>
        <p:txBody>
          <a:bodyPr/>
          <a:lstStyle/>
          <a:p>
            <a:fld id="{9B3C53A8-25C2-495B-899A-730819CDA189}" type="slidenum">
              <a:rPr lang="en-US" smtClean="0"/>
              <a:pPr/>
              <a:t>‹#›</a:t>
            </a:fld>
            <a:endParaRPr lang="en-US"/>
          </a:p>
        </p:txBody>
      </p:sp>
    </p:spTree>
    <p:extLst>
      <p:ext uri="{BB962C8B-B14F-4D97-AF65-F5344CB8AC3E}">
        <p14:creationId xmlns:p14="http://schemas.microsoft.com/office/powerpoint/2010/main" val="4483881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6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899046"/>
            <a:ext cx="12192000" cy="2428256"/>
          </a:xfr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Tree>
    <p:extLst>
      <p:ext uri="{BB962C8B-B14F-4D97-AF65-F5344CB8AC3E}">
        <p14:creationId xmlns:p14="http://schemas.microsoft.com/office/powerpoint/2010/main" val="40099517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ECDB5B-C7D7-4245-A07A-BBA7FE79F0D2}"/>
              </a:ext>
            </a:extLst>
          </p:cNvPr>
          <p:cNvSpPr>
            <a:spLocks noGrp="1"/>
          </p:cNvSpPr>
          <p:nvPr>
            <p:ph type="dt" sz="half" idx="10"/>
          </p:nvPr>
        </p:nvSpPr>
        <p:spPr/>
        <p:txBody>
          <a:bodyPr/>
          <a:lstStyle/>
          <a:p>
            <a:pPr defTabSz="914377">
              <a:defRPr/>
            </a:pPr>
            <a:fld id="{3DDDFCDD-5A8F-4AB1-9AA5-4F8EEFFCC139}" type="datetime1">
              <a:rPr lang="en-US" smtClean="0">
                <a:solidFill>
                  <a:prstClr val="black">
                    <a:tint val="75000"/>
                  </a:prstClr>
                </a:solidFill>
              </a:rPr>
              <a:t>5/15/25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C014EAF8-23E7-426E-AB9B-0BE1689C3E6C}"/>
              </a:ext>
            </a:extLst>
          </p:cNvPr>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84734A6-574F-47A6-96F2-9410D02761F2}"/>
              </a:ext>
            </a:extLst>
          </p:cNvPr>
          <p:cNvSpPr>
            <a:spLocks noGrp="1"/>
          </p:cNvSpPr>
          <p:nvPr>
            <p:ph type="sldNum" sz="quarter" idx="12"/>
          </p:nvPr>
        </p:nvSpPr>
        <p:spPr/>
        <p:txBody>
          <a:bodyPr/>
          <a:lstStyle/>
          <a:p>
            <a:pPr defTabSz="914377">
              <a:defRPr/>
            </a:pPr>
            <a:fld id="{B9D55AC1-BDD8-46B4-BF02-EBE24CD1C861}"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267201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67C9A-5FCE-4971-9950-73D9221514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83484B-8A60-4399-8198-343FDF72C76A}"/>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D0CFF7F9-71E7-4611-9378-AF3FDDF80F73}"/>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B32EC54-9EEE-4185-BC52-5D6A0F04B903}"/>
              </a:ext>
            </a:extLst>
          </p:cNvPr>
          <p:cNvSpPr>
            <a:spLocks noGrp="1"/>
          </p:cNvSpPr>
          <p:nvPr>
            <p:ph type="dt" sz="half" idx="10"/>
          </p:nvPr>
        </p:nvSpPr>
        <p:spPr/>
        <p:txBody>
          <a:bodyPr/>
          <a:lstStyle/>
          <a:p>
            <a:fld id="{37321C4B-3C1F-4C31-A072-86F7A4F68161}" type="datetime1">
              <a:rPr lang="en-US" smtClean="0"/>
              <a:t>5/15/25</a:t>
            </a:fld>
            <a:endParaRPr lang="en-US"/>
          </a:p>
        </p:txBody>
      </p:sp>
      <p:sp>
        <p:nvSpPr>
          <p:cNvPr id="6" name="Footer Placeholder 5">
            <a:extLst>
              <a:ext uri="{FF2B5EF4-FFF2-40B4-BE49-F238E27FC236}">
                <a16:creationId xmlns:a16="http://schemas.microsoft.com/office/drawing/2014/main" id="{4BBCA37F-C8FC-4217-8F67-D849461B48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03661B-912D-4290-89B8-4CCF0491BDF3}"/>
              </a:ext>
            </a:extLst>
          </p:cNvPr>
          <p:cNvSpPr>
            <a:spLocks noGrp="1"/>
          </p:cNvSpPr>
          <p:nvPr>
            <p:ph type="sldNum" sz="quarter" idx="12"/>
          </p:nvPr>
        </p:nvSpPr>
        <p:spPr/>
        <p:txBody>
          <a:bodyPr/>
          <a:lstStyle/>
          <a:p>
            <a:fld id="{9B3C53A8-25C2-495B-899A-730819CDA189}" type="slidenum">
              <a:rPr lang="en-US" smtClean="0"/>
              <a:pPr/>
              <a:t>‹#›</a:t>
            </a:fld>
            <a:endParaRPr lang="en-US"/>
          </a:p>
        </p:txBody>
      </p:sp>
    </p:spTree>
    <p:extLst>
      <p:ext uri="{BB962C8B-B14F-4D97-AF65-F5344CB8AC3E}">
        <p14:creationId xmlns:p14="http://schemas.microsoft.com/office/powerpoint/2010/main" val="328105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9.xml"/><Relationship Id="rId21" Type="http://schemas.openxmlformats.org/officeDocument/2006/relationships/slideLayout" Target="../slideLayouts/slideLayout34.xml"/><Relationship Id="rId42" Type="http://schemas.openxmlformats.org/officeDocument/2006/relationships/slideLayout" Target="../slideLayouts/slideLayout55.xml"/><Relationship Id="rId47" Type="http://schemas.openxmlformats.org/officeDocument/2006/relationships/slideLayout" Target="../slideLayouts/slideLayout60.xml"/><Relationship Id="rId63" Type="http://schemas.openxmlformats.org/officeDocument/2006/relationships/slideLayout" Target="../slideLayouts/slideLayout76.xml"/><Relationship Id="rId68" Type="http://schemas.openxmlformats.org/officeDocument/2006/relationships/slideLayout" Target="../slideLayouts/slideLayout81.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9" Type="http://schemas.openxmlformats.org/officeDocument/2006/relationships/slideLayout" Target="../slideLayouts/slideLayout42.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53" Type="http://schemas.openxmlformats.org/officeDocument/2006/relationships/slideLayout" Target="../slideLayouts/slideLayout66.xml"/><Relationship Id="rId58" Type="http://schemas.openxmlformats.org/officeDocument/2006/relationships/slideLayout" Target="../slideLayouts/slideLayout71.xml"/><Relationship Id="rId66" Type="http://schemas.openxmlformats.org/officeDocument/2006/relationships/slideLayout" Target="../slideLayouts/slideLayout79.xml"/><Relationship Id="rId5" Type="http://schemas.openxmlformats.org/officeDocument/2006/relationships/slideLayout" Target="../slideLayouts/slideLayout18.xml"/><Relationship Id="rId61" Type="http://schemas.openxmlformats.org/officeDocument/2006/relationships/slideLayout" Target="../slideLayouts/slideLayout74.xml"/><Relationship Id="rId19" Type="http://schemas.openxmlformats.org/officeDocument/2006/relationships/slideLayout" Target="../slideLayouts/slideLayout3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48" Type="http://schemas.openxmlformats.org/officeDocument/2006/relationships/slideLayout" Target="../slideLayouts/slideLayout61.xml"/><Relationship Id="rId56" Type="http://schemas.openxmlformats.org/officeDocument/2006/relationships/slideLayout" Target="../slideLayouts/slideLayout69.xml"/><Relationship Id="rId64" Type="http://schemas.openxmlformats.org/officeDocument/2006/relationships/slideLayout" Target="../slideLayouts/slideLayout77.xml"/><Relationship Id="rId69" Type="http://schemas.openxmlformats.org/officeDocument/2006/relationships/theme" Target="../theme/theme2.xml"/><Relationship Id="rId8" Type="http://schemas.openxmlformats.org/officeDocument/2006/relationships/slideLayout" Target="../slideLayouts/slideLayout21.xml"/><Relationship Id="rId51" Type="http://schemas.openxmlformats.org/officeDocument/2006/relationships/slideLayout" Target="../slideLayouts/slideLayout64.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slideLayout" Target="../slideLayouts/slideLayout59.xml"/><Relationship Id="rId59" Type="http://schemas.openxmlformats.org/officeDocument/2006/relationships/slideLayout" Target="../slideLayouts/slideLayout72.xml"/><Relationship Id="rId67" Type="http://schemas.openxmlformats.org/officeDocument/2006/relationships/slideLayout" Target="../slideLayouts/slideLayout80.xml"/><Relationship Id="rId20" Type="http://schemas.openxmlformats.org/officeDocument/2006/relationships/slideLayout" Target="../slideLayouts/slideLayout33.xml"/><Relationship Id="rId41" Type="http://schemas.openxmlformats.org/officeDocument/2006/relationships/slideLayout" Target="../slideLayouts/slideLayout54.xml"/><Relationship Id="rId54" Type="http://schemas.openxmlformats.org/officeDocument/2006/relationships/slideLayout" Target="../slideLayouts/slideLayout67.xml"/><Relationship Id="rId62" Type="http://schemas.openxmlformats.org/officeDocument/2006/relationships/slideLayout" Target="../slideLayouts/slideLayout7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slideLayout" Target="../slideLayouts/slideLayout62.xml"/><Relationship Id="rId57" Type="http://schemas.openxmlformats.org/officeDocument/2006/relationships/slideLayout" Target="../slideLayouts/slideLayout70.xml"/><Relationship Id="rId10" Type="http://schemas.openxmlformats.org/officeDocument/2006/relationships/slideLayout" Target="../slideLayouts/slideLayout23.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52" Type="http://schemas.openxmlformats.org/officeDocument/2006/relationships/slideLayout" Target="../slideLayouts/slideLayout65.xml"/><Relationship Id="rId60" Type="http://schemas.openxmlformats.org/officeDocument/2006/relationships/slideLayout" Target="../slideLayouts/slideLayout73.xml"/><Relationship Id="rId65" Type="http://schemas.openxmlformats.org/officeDocument/2006/relationships/slideLayout" Target="../slideLayouts/slideLayout78.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9" Type="http://schemas.openxmlformats.org/officeDocument/2006/relationships/slideLayout" Target="../slideLayouts/slideLayout52.xml"/><Relationship Id="rId34" Type="http://schemas.openxmlformats.org/officeDocument/2006/relationships/slideLayout" Target="../slideLayouts/slideLayout47.xml"/><Relationship Id="rId50" Type="http://schemas.openxmlformats.org/officeDocument/2006/relationships/slideLayout" Target="../slideLayouts/slideLayout63.xml"/><Relationship Id="rId55"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317F90B2-ED6B-BBD3-2725-96B6F0D6D67C}"/>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AFCF49B-2A1A-404C-B6B8-DF943E47090A}"/>
              </a:ext>
            </a:extLst>
          </p:cNvPr>
          <p:cNvSpPr>
            <a:spLocks noGrp="1"/>
          </p:cNvSpPr>
          <p:nvPr>
            <p:ph type="title"/>
          </p:nvPr>
        </p:nvSpPr>
        <p:spPr>
          <a:xfrm>
            <a:off x="0" y="-1"/>
            <a:ext cx="12192000" cy="752597"/>
          </a:xfrm>
          <a:prstGeom prst="rect">
            <a:avLst/>
          </a:prstGeom>
          <a:solidFill>
            <a:srgbClr val="203864"/>
          </a:solidFill>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3B8D9FB5-D180-45D6-B807-389287A03EA3}"/>
              </a:ext>
            </a:extLst>
          </p:cNvPr>
          <p:cNvSpPr>
            <a:spLocks noGrp="1"/>
          </p:cNvSpPr>
          <p:nvPr>
            <p:ph type="body" idx="1"/>
          </p:nvPr>
        </p:nvSpPr>
        <p:spPr>
          <a:xfrm>
            <a:off x="290147" y="1036320"/>
            <a:ext cx="11641016" cy="514064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7BBED-B42D-4C37-AF35-C91A2AB28DC4}"/>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EE921A-F902-44D7-8FBE-83B206F7998F}" type="datetime1">
              <a:rPr lang="en-US" smtClean="0"/>
              <a:t>5/15/25</a:t>
            </a:fld>
            <a:endParaRPr lang="en-US"/>
          </a:p>
        </p:txBody>
      </p:sp>
      <p:sp>
        <p:nvSpPr>
          <p:cNvPr id="5" name="Footer Placeholder 4">
            <a:extLst>
              <a:ext uri="{FF2B5EF4-FFF2-40B4-BE49-F238E27FC236}">
                <a16:creationId xmlns:a16="http://schemas.microsoft.com/office/drawing/2014/main" id="{FCB92508-7FB6-4B3B-B3AA-481804C7308C}"/>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73F610-8B6D-4CAE-BF98-5FB768859998}"/>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3C53A8-25C2-495B-899A-730819CDA189}" type="slidenum">
              <a:rPr lang="en-US" smtClean="0"/>
              <a:pPr/>
              <a:t>‹#›</a:t>
            </a:fld>
            <a:endParaRPr lang="en-US"/>
          </a:p>
        </p:txBody>
      </p:sp>
    </p:spTree>
    <p:extLst>
      <p:ext uri="{BB962C8B-B14F-4D97-AF65-F5344CB8AC3E}">
        <p14:creationId xmlns:p14="http://schemas.microsoft.com/office/powerpoint/2010/main" val="24388714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826" r:id="rId13"/>
  </p:sldLayoutIdLst>
  <p:hf hdr="0" ftr="0" dt="0"/>
  <p:txStyles>
    <p:titleStyle>
      <a:lvl1pPr marL="0" indent="687371" algn="l" defTabSz="914377" rtl="0" eaLnBrk="1" latinLnBrk="0" hangingPunct="1">
        <a:lnSpc>
          <a:spcPct val="100000"/>
        </a:lnSpc>
        <a:spcBef>
          <a:spcPct val="0"/>
        </a:spcBef>
        <a:buNone/>
        <a:defRPr sz="3600" b="1" kern="1200" cap="all" baseline="0">
          <a:solidFill>
            <a:schemeClr val="bg1"/>
          </a:solidFill>
          <a:latin typeface="#9Slide02 Noi dung dai" panose="02000000000000000000" pitchFamily="2"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9Slide02 Noi dung dai" panose="02000000000000000000" pitchFamily="2"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9Slide02 Noi dung dai" panose="02000000000000000000" pitchFamily="2"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9Slide02 Noi dung dai" panose="02000000000000000000" pitchFamily="2"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9Slide02 Noi dung dai" panose="02000000000000000000" pitchFamily="2"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9Slide02 Noi dung dai" panose="02000000000000000000" pitchFamily="2"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8B4F60C-5F91-B1F2-B829-7CE8D1EF18D3}"/>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0B39AE8-769A-49AB-B5AF-90186136A3B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48C351-63AF-4794-A0EA-8043EDBCBD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4B35E3-A258-4788-A81F-3F27FEB0F74A}"/>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defRPr/>
            </a:pPr>
            <a:fld id="{5A11525D-C5D0-4591-9E1B-71E0EAFA4B04}" type="datetime1">
              <a:rPr lang="en-US" smtClean="0">
                <a:solidFill>
                  <a:prstClr val="black">
                    <a:tint val="75000"/>
                  </a:prstClr>
                </a:solidFill>
              </a:rPr>
              <a:t>5/15/25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0E0FB74-C4C5-42D0-BD47-254BD5526AE3}"/>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989BE50-7867-41F9-BB9C-854B0AFB25D1}"/>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defRPr/>
            </a:pPr>
            <a:fld id="{B9D55AC1-BDD8-46B4-BF02-EBE24CD1C861}"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25987190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 id="2147483709" r:id="rId29"/>
    <p:sldLayoutId id="2147483710" r:id="rId30"/>
    <p:sldLayoutId id="2147483711" r:id="rId31"/>
    <p:sldLayoutId id="2147483712" r:id="rId32"/>
    <p:sldLayoutId id="2147483713" r:id="rId33"/>
    <p:sldLayoutId id="2147483714" r:id="rId34"/>
    <p:sldLayoutId id="2147483715" r:id="rId35"/>
    <p:sldLayoutId id="2147483716" r:id="rId36"/>
    <p:sldLayoutId id="2147483717" r:id="rId37"/>
    <p:sldLayoutId id="2147483718" r:id="rId38"/>
    <p:sldLayoutId id="2147483719" r:id="rId39"/>
    <p:sldLayoutId id="2147483721" r:id="rId40"/>
    <p:sldLayoutId id="2147483722" r:id="rId41"/>
    <p:sldLayoutId id="2147483723" r:id="rId42"/>
    <p:sldLayoutId id="2147483724" r:id="rId43"/>
    <p:sldLayoutId id="2147483725" r:id="rId44"/>
    <p:sldLayoutId id="2147483726" r:id="rId45"/>
    <p:sldLayoutId id="2147483727" r:id="rId46"/>
    <p:sldLayoutId id="2147483728" r:id="rId47"/>
    <p:sldLayoutId id="2147483729" r:id="rId48"/>
    <p:sldLayoutId id="2147483730" r:id="rId49"/>
    <p:sldLayoutId id="2147483731" r:id="rId50"/>
    <p:sldLayoutId id="2147483732" r:id="rId51"/>
    <p:sldLayoutId id="2147483733" r:id="rId52"/>
    <p:sldLayoutId id="2147483734" r:id="rId53"/>
    <p:sldLayoutId id="2147483735" r:id="rId54"/>
    <p:sldLayoutId id="2147483736" r:id="rId55"/>
    <p:sldLayoutId id="2147483737" r:id="rId56"/>
    <p:sldLayoutId id="2147483738" r:id="rId57"/>
    <p:sldLayoutId id="2147483740" r:id="rId58"/>
    <p:sldLayoutId id="2147483741" r:id="rId59"/>
    <p:sldLayoutId id="2147483742" r:id="rId60"/>
    <p:sldLayoutId id="2147483743" r:id="rId61"/>
    <p:sldLayoutId id="2147483744" r:id="rId62"/>
    <p:sldLayoutId id="2147483745" r:id="rId63"/>
    <p:sldLayoutId id="2147483746" r:id="rId64"/>
    <p:sldLayoutId id="2147483747" r:id="rId65"/>
    <p:sldLayoutId id="2147483748" r:id="rId66"/>
    <p:sldLayoutId id="2147483749" r:id="rId67"/>
    <p:sldLayoutId id="2147483750" r:id="rId68"/>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1.xml"/><Relationship Id="rId5"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5.png"/><Relationship Id="rId7"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2.wdp"/><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AutoShape 2" descr="http://www.qygjxz.com/data/out/202/4232290-school-images.jpg"/>
          <p:cNvSpPr>
            <a:spLocks noChangeAspect="1" noChangeArrowheads="1"/>
          </p:cNvSpPr>
          <p:nvPr/>
        </p:nvSpPr>
        <p:spPr bwMode="auto">
          <a:xfrm>
            <a:off x="155575" y="-553245"/>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9A23D2B3-6EF7-4D9B-A317-5255EF748249}"/>
              </a:ext>
            </a:extLst>
          </p:cNvPr>
          <p:cNvSpPr txBox="1"/>
          <p:nvPr/>
        </p:nvSpPr>
        <p:spPr>
          <a:xfrm>
            <a:off x="5699252" y="227341"/>
            <a:ext cx="7106653" cy="536507"/>
          </a:xfrm>
          <a:prstGeom prst="rect">
            <a:avLst/>
          </a:prstGeom>
          <a:noFill/>
        </p:spPr>
        <p:txBody>
          <a:bodyPr wrap="square" lIns="162512" tIns="81255" rIns="162512" bIns="81255" rtlCol="0">
            <a:spAutoFit/>
          </a:bodyPr>
          <a:lstStyle/>
          <a:p>
            <a:pPr algn="ctr" defTabSz="914377">
              <a:lnSpc>
                <a:spcPct val="110000"/>
              </a:lnSpc>
              <a:defRPr/>
            </a:pPr>
            <a:r>
              <a:rPr lang="en-US" sz="2200" b="1" kern="0" dirty="0">
                <a:solidFill>
                  <a:prstClr val="white"/>
                </a:solidFill>
                <a:latin typeface="Times New Roman" panose="02020603050405020304" pitchFamily="18" charset="0"/>
                <a:ea typeface="Tahoma" pitchFamily="34" charset="0"/>
                <a:cs typeface="Times New Roman" panose="02020603050405020304" pitchFamily="18" charset="0"/>
                <a:sym typeface="Arial"/>
              </a:rPr>
              <a:t>TỔNG CÔNG TY VIỄN THÔNG MOBIFONE</a:t>
            </a:r>
          </a:p>
        </p:txBody>
      </p:sp>
      <p:pic>
        <p:nvPicPr>
          <p:cNvPr id="19" name="Picture 18" descr="A picture containing food, drawing&#10;&#10;Description automatically generated">
            <a:extLst>
              <a:ext uri="{FF2B5EF4-FFF2-40B4-BE49-F238E27FC236}">
                <a16:creationId xmlns:a16="http://schemas.microsoft.com/office/drawing/2014/main" id="{51350603-45A1-4968-A724-01D3BC5351CA}"/>
              </a:ext>
            </a:extLst>
          </p:cNvPr>
          <p:cNvPicPr>
            <a:picLocks noChangeAspect="1"/>
          </p:cNvPicPr>
          <p:nvPr/>
        </p:nvPicPr>
        <p:blipFill rotWithShape="1">
          <a:blip r:embed="rId3">
            <a:extLst>
              <a:ext uri="{28A0092B-C50C-407E-A947-70E740481C1C}">
                <a14:useLocalDpi xmlns:a14="http://schemas.microsoft.com/office/drawing/2010/main" val="0"/>
              </a:ext>
            </a:extLst>
          </a:blip>
          <a:srcRect l="7043" t="27677" r="5466" b="45230"/>
          <a:stretch/>
        </p:blipFill>
        <p:spPr>
          <a:xfrm>
            <a:off x="460375" y="310942"/>
            <a:ext cx="2216151" cy="346735"/>
          </a:xfrm>
          <a:prstGeom prst="rect">
            <a:avLst/>
          </a:prstGeom>
        </p:spPr>
      </p:pic>
      <p:pic>
        <p:nvPicPr>
          <p:cNvPr id="24" name="Picture 23">
            <a:extLst>
              <a:ext uri="{FF2B5EF4-FFF2-40B4-BE49-F238E27FC236}">
                <a16:creationId xmlns:a16="http://schemas.microsoft.com/office/drawing/2014/main" id="{73E7A6E5-73D0-4DA7-AFAA-42C21C7CAA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3441" y="3602585"/>
            <a:ext cx="3184123" cy="2975815"/>
          </a:xfrm>
          <a:prstGeom prst="rect">
            <a:avLst/>
          </a:prstGeom>
        </p:spPr>
      </p:pic>
      <p:pic>
        <p:nvPicPr>
          <p:cNvPr id="11" name="Picture 10">
            <a:extLst>
              <a:ext uri="{FF2B5EF4-FFF2-40B4-BE49-F238E27FC236}">
                <a16:creationId xmlns:a16="http://schemas.microsoft.com/office/drawing/2014/main" id="{A7220FE2-30D2-40CB-95CA-1686A58BE8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71801"/>
            <a:ext cx="8829774" cy="3886199"/>
          </a:xfrm>
          <a:prstGeom prst="rect">
            <a:avLst/>
          </a:prstGeom>
        </p:spPr>
      </p:pic>
      <p:sp>
        <p:nvSpPr>
          <p:cNvPr id="14" name="TextBox 13">
            <a:extLst>
              <a:ext uri="{FF2B5EF4-FFF2-40B4-BE49-F238E27FC236}">
                <a16:creationId xmlns:a16="http://schemas.microsoft.com/office/drawing/2014/main" id="{50F3E7B2-5088-4876-AC1F-622B9E67C55B}"/>
              </a:ext>
            </a:extLst>
          </p:cNvPr>
          <p:cNvSpPr txBox="1"/>
          <p:nvPr/>
        </p:nvSpPr>
        <p:spPr>
          <a:xfrm>
            <a:off x="16083" y="1456080"/>
            <a:ext cx="12175917" cy="1311128"/>
          </a:xfrm>
          <a:prstGeom prst="rect">
            <a:avLst/>
          </a:prstGeom>
          <a:noFill/>
        </p:spPr>
        <p:txBody>
          <a:bodyPr wrap="square" rtlCol="0">
            <a:spAutoFit/>
          </a:bodyPr>
          <a:lstStyle>
            <a:defPPr>
              <a:defRPr lang="en-US"/>
            </a:defPPr>
            <a:lvl1pPr>
              <a:lnSpc>
                <a:spcPct val="80000"/>
              </a:lnSpc>
              <a:defRPr sz="6000">
                <a:solidFill>
                  <a:srgbClr val="FFFFFF"/>
                </a:solidFill>
                <a:latin typeface="Montserrat Semi Bold" panose="00000700000000000000" pitchFamily="50" charset="0"/>
                <a:ea typeface="Questrial" charset="0"/>
                <a:cs typeface="Questrial" panose="02000000000000000000" pitchFamily="2" charset="0"/>
              </a:defRPr>
            </a:lvl1pPr>
          </a:lstStyle>
          <a:p>
            <a:pPr algn="ctr" defTabSz="914377">
              <a:lnSpc>
                <a:spcPct val="90000"/>
              </a:lnSpc>
              <a:defRPr/>
            </a:pPr>
            <a:r>
              <a:rPr lang="en-US" sz="4400" b="1" dirty="0">
                <a:solidFill>
                  <a:srgbClr val="FFCC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ĐÀO TẠO VÀ HƯỚNG DẪN SỬ DỤNG</a:t>
            </a:r>
          </a:p>
          <a:p>
            <a:pPr algn="ctr" defTabSz="914377">
              <a:lnSpc>
                <a:spcPct val="90000"/>
              </a:lnSpc>
              <a:defRPr/>
            </a:pPr>
            <a:r>
              <a:rPr lang="en-US" sz="4400" b="1" dirty="0">
                <a:solidFill>
                  <a:srgbClr val="FFCC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HỆ THỐNG QUẢN LÝ THÔNG TIN NGUỒN</a:t>
            </a:r>
            <a:endParaRPr lang="en-US" sz="3600" b="1" dirty="0">
              <a:solidFill>
                <a:srgbClr val="FFCC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pPr defTabSz="914377">
              <a:defRPr/>
            </a:pPr>
            <a:fld id="{B9D55AC1-BDD8-46B4-BF02-EBE24CD1C861}" type="slidenum">
              <a:rPr lang="en-US" smtClean="0">
                <a:solidFill>
                  <a:prstClr val="black">
                    <a:tint val="75000"/>
                  </a:prstClr>
                </a:solidFill>
              </a:rPr>
              <a:pPr defTabSz="914377">
                <a:defRPr/>
              </a:pPr>
              <a:t>1</a:t>
            </a:fld>
            <a:endParaRPr lang="en-US">
              <a:solidFill>
                <a:prstClr val="black">
                  <a:tint val="75000"/>
                </a:prstClr>
              </a:solidFill>
            </a:endParaRPr>
          </a:p>
        </p:txBody>
      </p:sp>
    </p:spTree>
    <p:extLst>
      <p:ext uri="{BB962C8B-B14F-4D97-AF65-F5344CB8AC3E}">
        <p14:creationId xmlns:p14="http://schemas.microsoft.com/office/powerpoint/2010/main" val="1177059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CHỨC NĂNG CỦA HỆ THỐNG </a:t>
            </a:r>
          </a:p>
        </p:txBody>
      </p:sp>
      <p:sp>
        <p:nvSpPr>
          <p:cNvPr id="4" name="Slide Number Placeholder 3"/>
          <p:cNvSpPr>
            <a:spLocks noGrp="1"/>
          </p:cNvSpPr>
          <p:nvPr>
            <p:ph type="sldNum" sz="quarter" idx="12"/>
          </p:nvPr>
        </p:nvSpPr>
        <p:spPr/>
        <p:txBody>
          <a:bodyPr/>
          <a:lstStyle/>
          <a:p>
            <a:fld id="{9B3C53A8-25C2-495B-899A-730819CDA189}" type="slidenum">
              <a:rPr lang="en-US" smtClean="0"/>
              <a:pPr/>
              <a:t>10</a:t>
            </a:fld>
            <a:endParaRPr lang="en-US"/>
          </a:p>
        </p:txBody>
      </p:sp>
      <p:sp>
        <p:nvSpPr>
          <p:cNvPr id="11" name="TextBox 10">
            <a:extLst>
              <a:ext uri="{FF2B5EF4-FFF2-40B4-BE49-F238E27FC236}">
                <a16:creationId xmlns:a16="http://schemas.microsoft.com/office/drawing/2014/main" id="{CE89642E-33B7-1B88-0073-75ED9F7A0E28}"/>
              </a:ext>
            </a:extLst>
          </p:cNvPr>
          <p:cNvSpPr txBox="1"/>
          <p:nvPr/>
        </p:nvSpPr>
        <p:spPr>
          <a:xfrm>
            <a:off x="204928" y="981761"/>
            <a:ext cx="11553180" cy="492443"/>
          </a:xfrm>
          <a:prstGeom prst="rect">
            <a:avLst/>
          </a:prstGeom>
          <a:noFill/>
        </p:spPr>
        <p:txBody>
          <a:bodyPr wrap="square">
            <a:spAutoFit/>
          </a:bodyPr>
          <a:lstStyle/>
          <a:p>
            <a:pPr algn="just"/>
            <a:r>
              <a:rPr lang="en-US" sz="2600" dirty="0">
                <a:solidFill>
                  <a:srgbClr val="00B0F0"/>
                </a:solidFill>
                <a:cs typeface="Times New Roman" panose="02020603050405020304" pitchFamily="18" charset="0"/>
              </a:rPr>
              <a:t>Danh </a:t>
            </a:r>
            <a:r>
              <a:rPr lang="en-US" sz="2600" dirty="0" err="1">
                <a:solidFill>
                  <a:srgbClr val="00B0F0"/>
                </a:solidFill>
                <a:cs typeface="Times New Roman" panose="02020603050405020304" pitchFamily="18" charset="0"/>
              </a:rPr>
              <a:t>sách</a:t>
            </a:r>
            <a:r>
              <a:rPr lang="en-US" sz="2600" dirty="0">
                <a:solidFill>
                  <a:srgbClr val="00B0F0"/>
                </a:solidFill>
                <a:cs typeface="Times New Roman" panose="02020603050405020304" pitchFamily="18" charset="0"/>
              </a:rPr>
              <a:t> </a:t>
            </a:r>
            <a:r>
              <a:rPr lang="en-US" sz="2600" dirty="0" err="1">
                <a:solidFill>
                  <a:srgbClr val="00B0F0"/>
                </a:solidFill>
                <a:cs typeface="Times New Roman" panose="02020603050405020304" pitchFamily="18" charset="0"/>
              </a:rPr>
              <a:t>thiết</a:t>
            </a:r>
            <a:r>
              <a:rPr lang="en-US" sz="2600" dirty="0">
                <a:solidFill>
                  <a:srgbClr val="00B0F0"/>
                </a:solidFill>
                <a:cs typeface="Times New Roman" panose="02020603050405020304" pitchFamily="18" charset="0"/>
              </a:rPr>
              <a:t> </a:t>
            </a:r>
            <a:r>
              <a:rPr lang="en-US" sz="2600" dirty="0" err="1">
                <a:solidFill>
                  <a:srgbClr val="00B0F0"/>
                </a:solidFill>
                <a:cs typeface="Times New Roman" panose="02020603050405020304" pitchFamily="18" charset="0"/>
              </a:rPr>
              <a:t>bị</a:t>
            </a:r>
            <a:r>
              <a:rPr lang="en-US" sz="2600" dirty="0">
                <a:solidFill>
                  <a:srgbClr val="00B0F0"/>
                </a:solidFill>
                <a:cs typeface="Times New Roman" panose="02020603050405020304" pitchFamily="18" charset="0"/>
              </a:rPr>
              <a:t> </a:t>
            </a:r>
            <a:r>
              <a:rPr lang="en-US" sz="2600" dirty="0" err="1">
                <a:solidFill>
                  <a:srgbClr val="00B0F0"/>
                </a:solidFill>
                <a:cs typeface="Times New Roman" panose="02020603050405020304" pitchFamily="18" charset="0"/>
              </a:rPr>
              <a:t>phát</a:t>
            </a:r>
            <a:r>
              <a:rPr lang="en-US" sz="2600" dirty="0">
                <a:solidFill>
                  <a:srgbClr val="00B0F0"/>
                </a:solidFill>
                <a:cs typeface="Times New Roman" panose="02020603050405020304" pitchFamily="18" charset="0"/>
              </a:rPr>
              <a:t> </a:t>
            </a:r>
            <a:r>
              <a:rPr lang="en-US" sz="2600" dirty="0" err="1">
                <a:solidFill>
                  <a:srgbClr val="00B0F0"/>
                </a:solidFill>
                <a:cs typeface="Times New Roman" panose="02020603050405020304" pitchFamily="18" charset="0"/>
              </a:rPr>
              <a:t>thanh</a:t>
            </a:r>
            <a:r>
              <a:rPr lang="en-US" sz="2600" dirty="0">
                <a:solidFill>
                  <a:srgbClr val="00B0F0"/>
                </a:solidFill>
                <a:cs typeface="Times New Roman" panose="02020603050405020304" pitchFamily="18" charset="0"/>
              </a:rPr>
              <a:t>: </a:t>
            </a:r>
            <a:r>
              <a:rPr lang="en-US" sz="2600" dirty="0" err="1">
                <a:cs typeface="Times New Roman" panose="02020603050405020304" pitchFamily="18" charset="0"/>
              </a:rPr>
              <a:t>để</a:t>
            </a:r>
            <a:r>
              <a:rPr lang="en-US" sz="2600" dirty="0">
                <a:cs typeface="Times New Roman" panose="02020603050405020304" pitchFamily="18" charset="0"/>
              </a:rPr>
              <a:t> </a:t>
            </a:r>
            <a:r>
              <a:rPr lang="en-US" sz="2600" dirty="0" err="1">
                <a:cs typeface="Times New Roman" panose="02020603050405020304" pitchFamily="18" charset="0"/>
              </a:rPr>
              <a:t>kiểm</a:t>
            </a:r>
            <a:r>
              <a:rPr lang="en-US" sz="2600" dirty="0">
                <a:cs typeface="Times New Roman" panose="02020603050405020304" pitchFamily="18" charset="0"/>
              </a:rPr>
              <a:t> </a:t>
            </a:r>
            <a:r>
              <a:rPr lang="en-US" sz="2600" dirty="0" err="1">
                <a:cs typeface="Times New Roman" panose="02020603050405020304" pitchFamily="18" charset="0"/>
              </a:rPr>
              <a:t>tra</a:t>
            </a:r>
            <a:r>
              <a:rPr lang="en-US" sz="2600" dirty="0">
                <a:cs typeface="Times New Roman" panose="02020603050405020304" pitchFamily="18" charset="0"/>
              </a:rPr>
              <a:t> </a:t>
            </a:r>
            <a:r>
              <a:rPr lang="en-US" sz="2600" dirty="0" err="1">
                <a:cs typeface="Times New Roman" panose="02020603050405020304" pitchFamily="18" charset="0"/>
              </a:rPr>
              <a:t>trạng</a:t>
            </a:r>
            <a:r>
              <a:rPr lang="en-US" sz="2600" dirty="0">
                <a:cs typeface="Times New Roman" panose="02020603050405020304" pitchFamily="18" charset="0"/>
              </a:rPr>
              <a:t> </a:t>
            </a:r>
            <a:r>
              <a:rPr lang="en-US" sz="2600" dirty="0" err="1">
                <a:cs typeface="Times New Roman" panose="02020603050405020304" pitchFamily="18" charset="0"/>
              </a:rPr>
              <a:t>thái</a:t>
            </a:r>
            <a:r>
              <a:rPr lang="en-US" sz="2600" dirty="0">
                <a:cs typeface="Times New Roman" panose="02020603050405020304" pitchFamily="18" charset="0"/>
              </a:rPr>
              <a:t> </a:t>
            </a:r>
            <a:r>
              <a:rPr lang="en-US" sz="2600" dirty="0" err="1">
                <a:cs typeface="Times New Roman" panose="02020603050405020304" pitchFamily="18" charset="0"/>
              </a:rPr>
              <a:t>và</a:t>
            </a:r>
            <a:r>
              <a:rPr lang="en-US" sz="2600" dirty="0">
                <a:cs typeface="Times New Roman" panose="02020603050405020304" pitchFamily="18" charset="0"/>
              </a:rPr>
              <a:t> </a:t>
            </a:r>
            <a:r>
              <a:rPr lang="en-US" sz="2600" dirty="0" err="1">
                <a:cs typeface="Times New Roman" panose="02020603050405020304" pitchFamily="18" charset="0"/>
              </a:rPr>
              <a:t>hoạt</a:t>
            </a:r>
            <a:r>
              <a:rPr lang="en-US" sz="2600" dirty="0">
                <a:cs typeface="Times New Roman" panose="02020603050405020304" pitchFamily="18" charset="0"/>
              </a:rPr>
              <a:t> </a:t>
            </a:r>
            <a:r>
              <a:rPr lang="en-US" sz="2600" dirty="0" err="1">
                <a:cs typeface="Times New Roman" panose="02020603050405020304" pitchFamily="18" charset="0"/>
              </a:rPr>
              <a:t>động</a:t>
            </a:r>
            <a:r>
              <a:rPr lang="en-US" sz="2600" dirty="0">
                <a:cs typeface="Times New Roman" panose="02020603050405020304" pitchFamily="18" charset="0"/>
              </a:rPr>
              <a:t> </a:t>
            </a:r>
            <a:r>
              <a:rPr lang="en-US" sz="2600" dirty="0" err="1">
                <a:cs typeface="Times New Roman" panose="02020603050405020304" pitchFamily="18" charset="0"/>
              </a:rPr>
              <a:t>của</a:t>
            </a:r>
            <a:r>
              <a:rPr lang="en-US" sz="2600" dirty="0">
                <a:cs typeface="Times New Roman" panose="02020603050405020304" pitchFamily="18" charset="0"/>
              </a:rPr>
              <a:t> </a:t>
            </a:r>
            <a:r>
              <a:rPr lang="en-US" sz="2600" dirty="0" err="1">
                <a:cs typeface="Times New Roman" panose="02020603050405020304" pitchFamily="18" charset="0"/>
              </a:rPr>
              <a:t>thiết</a:t>
            </a:r>
            <a:r>
              <a:rPr lang="en-US" sz="2600" dirty="0">
                <a:cs typeface="Times New Roman" panose="02020603050405020304" pitchFamily="18" charset="0"/>
              </a:rPr>
              <a:t> </a:t>
            </a:r>
            <a:r>
              <a:rPr lang="en-US" sz="2600" dirty="0" err="1">
                <a:cs typeface="Times New Roman" panose="02020603050405020304" pitchFamily="18" charset="0"/>
              </a:rPr>
              <a:t>bị</a:t>
            </a:r>
            <a:endParaRPr lang="en-US" sz="2200" dirty="0">
              <a:cs typeface="Times New Roman" panose="02020603050405020304" pitchFamily="18" charset="0"/>
            </a:endParaRPr>
          </a:p>
        </p:txBody>
      </p:sp>
      <p:pic>
        <p:nvPicPr>
          <p:cNvPr id="16" name="Picture 15">
            <a:extLst>
              <a:ext uri="{FF2B5EF4-FFF2-40B4-BE49-F238E27FC236}">
                <a16:creationId xmlns:a16="http://schemas.microsoft.com/office/drawing/2014/main" id="{348F67C6-79AB-1B75-253A-8BF673D39E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52468" y="1397075"/>
            <a:ext cx="10312465" cy="5583218"/>
          </a:xfrm>
          <a:prstGeom prst="rect">
            <a:avLst/>
          </a:prstGeom>
          <a:effectLst>
            <a:outerShdw blurRad="482600" sx="102000" sy="102000" algn="ctr" rotWithShape="0">
              <a:prstClr val="black">
                <a:alpha val="40000"/>
              </a:prstClr>
            </a:outerShdw>
          </a:effectLst>
        </p:spPr>
      </p:pic>
      <p:sp>
        <p:nvSpPr>
          <p:cNvPr id="22" name="TextBox 21">
            <a:extLst>
              <a:ext uri="{FF2B5EF4-FFF2-40B4-BE49-F238E27FC236}">
                <a16:creationId xmlns:a16="http://schemas.microsoft.com/office/drawing/2014/main" id="{EFEAB2FC-8CE5-1089-2549-2408994C7057}"/>
              </a:ext>
            </a:extLst>
          </p:cNvPr>
          <p:cNvSpPr txBox="1"/>
          <p:nvPr/>
        </p:nvSpPr>
        <p:spPr>
          <a:xfrm>
            <a:off x="63609" y="2073384"/>
            <a:ext cx="3199771" cy="827021"/>
          </a:xfrm>
          <a:prstGeom prst="rect">
            <a:avLst/>
          </a:prstGeom>
          <a:noFill/>
        </p:spPr>
        <p:txBody>
          <a:bodyPr wrap="square" rtlCol="0">
            <a:spAutoFit/>
          </a:bodyPr>
          <a:lstStyle/>
          <a:p>
            <a:pPr>
              <a:lnSpc>
                <a:spcPct val="110000"/>
              </a:lnSpc>
            </a:pPr>
            <a:r>
              <a:rPr lang="en-US" sz="1600" b="1" dirty="0" err="1">
                <a:latin typeface="Times New Roman" panose="02020603050405020304" pitchFamily="18" charset="0"/>
                <a:cs typeface="Times New Roman" panose="02020603050405020304" pitchFamily="18" charset="0"/>
              </a:rPr>
              <a:t>Bước</a:t>
            </a:r>
            <a:r>
              <a:rPr lang="en-US" sz="1600" b="1" dirty="0">
                <a:latin typeface="Times New Roman" panose="02020603050405020304" pitchFamily="18" charset="0"/>
                <a:cs typeface="Times New Roman" panose="02020603050405020304" pitchFamily="18" charset="0"/>
              </a:rPr>
              <a:t> 1</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Truy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cập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đăng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nhập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tài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khoản</a:t>
            </a:r>
            <a:endParaRPr lang="en-US" sz="1600" dirty="0">
              <a:solidFill>
                <a:srgbClr val="ED1C24"/>
              </a:solidFill>
              <a:latin typeface="Times New Roman" panose="02020603050405020304" pitchFamily="18" charset="0"/>
              <a:cs typeface="Times New Roman" panose="02020603050405020304" pitchFamily="18" charset="0"/>
            </a:endParaRPr>
          </a:p>
          <a:p>
            <a:pPr>
              <a:lnSpc>
                <a:spcPct val="110000"/>
              </a:lnSpc>
            </a:pPr>
            <a:endParaRPr lang="en-US" sz="1200"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5790B665-F3BF-6377-D2E0-C996E64D7993}"/>
              </a:ext>
            </a:extLst>
          </p:cNvPr>
          <p:cNvSpPr txBox="1"/>
          <p:nvPr/>
        </p:nvSpPr>
        <p:spPr>
          <a:xfrm>
            <a:off x="50547" y="2753537"/>
            <a:ext cx="3124467" cy="620426"/>
          </a:xfrm>
          <a:prstGeom prst="rect">
            <a:avLst/>
          </a:prstGeom>
          <a:noFill/>
        </p:spPr>
        <p:txBody>
          <a:bodyPr wrap="square" rtlCol="0">
            <a:spAutoFit/>
          </a:bodyPr>
          <a:lstStyle/>
          <a:p>
            <a:pPr>
              <a:lnSpc>
                <a:spcPct val="110000"/>
              </a:lnSpc>
            </a:pPr>
            <a:r>
              <a:rPr lang="en-US" sz="1600" b="1" dirty="0" err="1">
                <a:latin typeface="Times New Roman" panose="02020603050405020304" pitchFamily="18" charset="0"/>
                <a:cs typeface="Times New Roman" panose="02020603050405020304" pitchFamily="18" charset="0"/>
              </a:rPr>
              <a:t>Bước</a:t>
            </a:r>
            <a:r>
              <a:rPr lang="en-US" sz="1600" b="1" dirty="0">
                <a:latin typeface="Times New Roman" panose="02020603050405020304" pitchFamily="18" charset="0"/>
                <a:cs typeface="Times New Roman" panose="02020603050405020304" pitchFamily="18" charset="0"/>
              </a:rPr>
              <a:t> 2</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Trên</a:t>
            </a:r>
            <a:r>
              <a:rPr lang="en-US" sz="1600" dirty="0">
                <a:latin typeface="Times New Roman" panose="02020603050405020304" pitchFamily="18" charset="0"/>
                <a:cs typeface="Times New Roman" panose="02020603050405020304" pitchFamily="18" charset="0"/>
              </a:rPr>
              <a:t> menu </a:t>
            </a:r>
            <a:r>
              <a:rPr lang="en-US" sz="1600" dirty="0" err="1">
                <a:latin typeface="Times New Roman" panose="02020603050405020304" pitchFamily="18" charset="0"/>
                <a:cs typeface="Times New Roman" panose="02020603050405020304" pitchFamily="18" charset="0"/>
              </a:rPr>
              <a:t>Quản</a:t>
            </a:r>
            <a:r>
              <a:rPr lang="en-US" sz="1600" dirty="0">
                <a:latin typeface="Times New Roman" panose="02020603050405020304" pitchFamily="18" charset="0"/>
                <a:cs typeface="Times New Roman" panose="02020603050405020304" pitchFamily="18" charset="0"/>
              </a:rPr>
              <a:t> lý </a:t>
            </a:r>
          </a:p>
          <a:p>
            <a:pPr>
              <a:lnSpc>
                <a:spcPct val="110000"/>
              </a:lnSpc>
            </a:pPr>
            <a:r>
              <a:rPr lang="en-US" sz="1600" dirty="0">
                <a:latin typeface="Times New Roman" panose="02020603050405020304" pitchFamily="18" charset="0"/>
                <a:cs typeface="Times New Roman" panose="02020603050405020304" pitchFamily="18" charset="0"/>
              </a:rPr>
              <a:t>	=&gt; Click </a:t>
            </a:r>
            <a:r>
              <a:rPr lang="en-US" sz="1600" b="1" dirty="0" err="1">
                <a:solidFill>
                  <a:srgbClr val="00B0F0"/>
                </a:solidFill>
                <a:latin typeface="Times New Roman" panose="02020603050405020304" pitchFamily="18" charset="0"/>
                <a:cs typeface="Times New Roman" panose="02020603050405020304" pitchFamily="18" charset="0"/>
              </a:rPr>
              <a:t>Thiết</a:t>
            </a:r>
            <a:r>
              <a:rPr lang="en-US" sz="1600" b="1" dirty="0">
                <a:solidFill>
                  <a:srgbClr val="00B0F0"/>
                </a:solidFill>
                <a:latin typeface="Times New Roman" panose="02020603050405020304" pitchFamily="18" charset="0"/>
                <a:cs typeface="Times New Roman" panose="02020603050405020304" pitchFamily="18" charset="0"/>
              </a:rPr>
              <a:t> </a:t>
            </a:r>
            <a:r>
              <a:rPr lang="en-US" sz="1600" b="1" dirty="0" err="1">
                <a:solidFill>
                  <a:srgbClr val="00B0F0"/>
                </a:solidFill>
                <a:latin typeface="Times New Roman" panose="02020603050405020304" pitchFamily="18" charset="0"/>
                <a:cs typeface="Times New Roman" panose="02020603050405020304" pitchFamily="18" charset="0"/>
              </a:rPr>
              <a:t>bị</a:t>
            </a:r>
            <a:endParaRPr lang="en-US" sz="1600" b="1" dirty="0">
              <a:solidFill>
                <a:srgbClr val="00B0F0"/>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8DDC09B6-8AF6-9232-7177-4D0A176C8EBE}"/>
              </a:ext>
            </a:extLst>
          </p:cNvPr>
          <p:cNvSpPr txBox="1"/>
          <p:nvPr/>
        </p:nvSpPr>
        <p:spPr>
          <a:xfrm>
            <a:off x="63609" y="3565387"/>
            <a:ext cx="3199771" cy="620426"/>
          </a:xfrm>
          <a:prstGeom prst="rect">
            <a:avLst/>
          </a:prstGeom>
          <a:noFill/>
        </p:spPr>
        <p:txBody>
          <a:bodyPr wrap="square" rtlCol="0">
            <a:spAutoFit/>
          </a:bodyPr>
          <a:lstStyle/>
          <a:p>
            <a:pPr>
              <a:lnSpc>
                <a:spcPct val="110000"/>
              </a:lnSpc>
            </a:pPr>
            <a:r>
              <a:rPr lang="en-US" sz="1600" b="1" dirty="0" err="1">
                <a:latin typeface="Times New Roman" panose="02020603050405020304" pitchFamily="18" charset="0"/>
                <a:cs typeface="Times New Roman" panose="02020603050405020304" pitchFamily="18" charset="0"/>
              </a:rPr>
              <a:t>Bước</a:t>
            </a:r>
            <a:r>
              <a:rPr lang="en-US" sz="1600" b="1" dirty="0">
                <a:latin typeface="Times New Roman" panose="02020603050405020304" pitchFamily="18" charset="0"/>
                <a:cs typeface="Times New Roman" panose="02020603050405020304" pitchFamily="18" charset="0"/>
              </a:rPr>
              <a:t> 3</a:t>
            </a:r>
            <a:r>
              <a:rPr lang="en-US" sz="1600" dirty="0">
                <a:latin typeface="Times New Roman" panose="02020603050405020304" pitchFamily="18" charset="0"/>
                <a:cs typeface="Times New Roman" panose="02020603050405020304" pitchFamily="18" charset="0"/>
              </a:rPr>
              <a:t>: Click </a:t>
            </a:r>
            <a:r>
              <a:rPr lang="en-US" sz="1600" dirty="0" err="1">
                <a:latin typeface="Times New Roman" panose="02020603050405020304" pitchFamily="18" charset="0"/>
                <a:cs typeface="Times New Roman" panose="02020603050405020304" pitchFamily="18" charset="0"/>
              </a:rPr>
              <a:t>biểu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tượng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hiển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thị</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thông</a:t>
            </a:r>
            <a:r>
              <a:rPr lang="en-US" sz="1600" dirty="0">
                <a:latin typeface="Times New Roman" panose="02020603050405020304" pitchFamily="18" charset="0"/>
                <a:cs typeface="Times New Roman" panose="02020603050405020304" pitchFamily="18" charset="0"/>
              </a:rPr>
              <a:t> tin chi </a:t>
            </a:r>
            <a:r>
              <a:rPr lang="en-US" sz="1600" dirty="0" err="1">
                <a:latin typeface="Times New Roman" panose="02020603050405020304" pitchFamily="18" charset="0"/>
                <a:cs typeface="Times New Roman" panose="02020603050405020304" pitchFamily="18" charset="0"/>
              </a:rPr>
              <a:t>tiết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bị</a:t>
            </a:r>
            <a:endParaRPr lang="en-US" sz="1600" b="1" i="1" dirty="0">
              <a:solidFill>
                <a:srgbClr val="FF0000"/>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4EA314A5-7C05-F011-1F61-CBE75528FC2F}"/>
              </a:ext>
            </a:extLst>
          </p:cNvPr>
          <p:cNvPicPr>
            <a:picLocks noChangeAspect="1"/>
          </p:cNvPicPr>
          <p:nvPr/>
        </p:nvPicPr>
        <p:blipFill>
          <a:blip r:embed="rId4"/>
          <a:stretch>
            <a:fillRect/>
          </a:stretch>
        </p:blipFill>
        <p:spPr>
          <a:xfrm>
            <a:off x="2333645" y="3509902"/>
            <a:ext cx="276225" cy="381000"/>
          </a:xfrm>
          <a:prstGeom prst="rect">
            <a:avLst/>
          </a:prstGeom>
        </p:spPr>
      </p:pic>
      <p:pic>
        <p:nvPicPr>
          <p:cNvPr id="18" name="Picture 17">
            <a:extLst>
              <a:ext uri="{FF2B5EF4-FFF2-40B4-BE49-F238E27FC236}">
                <a16:creationId xmlns:a16="http://schemas.microsoft.com/office/drawing/2014/main" id="{F133887E-707C-74AA-9D33-FD01BFA3FEB3}"/>
              </a:ext>
            </a:extLst>
          </p:cNvPr>
          <p:cNvPicPr>
            <a:picLocks noChangeAspect="1"/>
          </p:cNvPicPr>
          <p:nvPr/>
        </p:nvPicPr>
        <p:blipFill>
          <a:blip r:embed="rId5"/>
          <a:stretch>
            <a:fillRect/>
          </a:stretch>
        </p:blipFill>
        <p:spPr>
          <a:xfrm>
            <a:off x="3633640" y="1889518"/>
            <a:ext cx="7306888" cy="4070218"/>
          </a:xfrm>
          <a:prstGeom prst="rect">
            <a:avLst/>
          </a:prstGeom>
        </p:spPr>
      </p:pic>
      <p:pic>
        <p:nvPicPr>
          <p:cNvPr id="19" name="Picture 18">
            <a:extLst>
              <a:ext uri="{FF2B5EF4-FFF2-40B4-BE49-F238E27FC236}">
                <a16:creationId xmlns:a16="http://schemas.microsoft.com/office/drawing/2014/main" id="{B862A3A3-A55B-F96D-5ADE-024BA8EB3A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05952" y="2220252"/>
            <a:ext cx="5825211" cy="3264169"/>
          </a:xfrm>
          <a:prstGeom prst="rect">
            <a:avLst/>
          </a:prstGeom>
          <a:effectLst>
            <a:outerShdw blurRad="482600" sx="102000" sy="102000" algn="ctr" rotWithShape="0">
              <a:prstClr val="black">
                <a:alpha val="40000"/>
              </a:prstClr>
            </a:outerShdw>
          </a:effectLst>
        </p:spPr>
      </p:pic>
      <p:pic>
        <p:nvPicPr>
          <p:cNvPr id="20" name="Picture 19">
            <a:extLst>
              <a:ext uri="{FF2B5EF4-FFF2-40B4-BE49-F238E27FC236}">
                <a16:creationId xmlns:a16="http://schemas.microsoft.com/office/drawing/2014/main" id="{6F22F126-7E81-C180-219E-07729E14C615}"/>
              </a:ext>
            </a:extLst>
          </p:cNvPr>
          <p:cNvPicPr>
            <a:picLocks noChangeAspect="1"/>
          </p:cNvPicPr>
          <p:nvPr/>
        </p:nvPicPr>
        <p:blipFill>
          <a:blip r:embed="rId6"/>
          <a:stretch>
            <a:fillRect/>
          </a:stretch>
        </p:blipFill>
        <p:spPr>
          <a:xfrm>
            <a:off x="6930047" y="2486895"/>
            <a:ext cx="4065207" cy="2427014"/>
          </a:xfrm>
          <a:prstGeom prst="rect">
            <a:avLst/>
          </a:prstGeom>
        </p:spPr>
      </p:pic>
    </p:spTree>
    <p:extLst>
      <p:ext uri="{BB962C8B-B14F-4D97-AF65-F5344CB8AC3E}">
        <p14:creationId xmlns:p14="http://schemas.microsoft.com/office/powerpoint/2010/main" val="1438653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CHỨC NĂNG CỦA HỆ THỐNG </a:t>
            </a:r>
          </a:p>
        </p:txBody>
      </p:sp>
      <p:sp>
        <p:nvSpPr>
          <p:cNvPr id="4" name="Slide Number Placeholder 3"/>
          <p:cNvSpPr>
            <a:spLocks noGrp="1"/>
          </p:cNvSpPr>
          <p:nvPr>
            <p:ph type="sldNum" sz="quarter" idx="12"/>
          </p:nvPr>
        </p:nvSpPr>
        <p:spPr/>
        <p:txBody>
          <a:bodyPr/>
          <a:lstStyle/>
          <a:p>
            <a:fld id="{9B3C53A8-25C2-495B-899A-730819CDA189}" type="slidenum">
              <a:rPr lang="en-US" smtClean="0"/>
              <a:pPr/>
              <a:t>11</a:t>
            </a:fld>
            <a:endParaRPr lang="en-US"/>
          </a:p>
        </p:txBody>
      </p:sp>
      <p:sp>
        <p:nvSpPr>
          <p:cNvPr id="11" name="TextBox 10">
            <a:extLst>
              <a:ext uri="{FF2B5EF4-FFF2-40B4-BE49-F238E27FC236}">
                <a16:creationId xmlns:a16="http://schemas.microsoft.com/office/drawing/2014/main" id="{CE89642E-33B7-1B88-0073-75ED9F7A0E28}"/>
              </a:ext>
            </a:extLst>
          </p:cNvPr>
          <p:cNvSpPr txBox="1"/>
          <p:nvPr/>
        </p:nvSpPr>
        <p:spPr>
          <a:xfrm>
            <a:off x="204928" y="981761"/>
            <a:ext cx="11553180" cy="492443"/>
          </a:xfrm>
          <a:prstGeom prst="rect">
            <a:avLst/>
          </a:prstGeom>
          <a:noFill/>
        </p:spPr>
        <p:txBody>
          <a:bodyPr wrap="square">
            <a:spAutoFit/>
          </a:bodyPr>
          <a:lstStyle/>
          <a:p>
            <a:pPr algn="just"/>
            <a:r>
              <a:rPr lang="en-US" sz="2600" dirty="0" err="1">
                <a:solidFill>
                  <a:srgbClr val="00B0F0"/>
                </a:solidFill>
                <a:cs typeface="Times New Roman" panose="02020603050405020304" pitchFamily="18" charset="0"/>
              </a:rPr>
              <a:t>Điều</a:t>
            </a:r>
            <a:r>
              <a:rPr lang="en-US" sz="2600" dirty="0">
                <a:solidFill>
                  <a:srgbClr val="00B0F0"/>
                </a:solidFill>
                <a:cs typeface="Times New Roman" panose="02020603050405020304" pitchFamily="18" charset="0"/>
              </a:rPr>
              <a:t> </a:t>
            </a:r>
            <a:r>
              <a:rPr lang="en-US" sz="2600" dirty="0" err="1">
                <a:solidFill>
                  <a:srgbClr val="00B0F0"/>
                </a:solidFill>
                <a:cs typeface="Times New Roman" panose="02020603050405020304" pitchFamily="18" charset="0"/>
              </a:rPr>
              <a:t>chỉnh</a:t>
            </a:r>
            <a:r>
              <a:rPr lang="en-US" sz="2600" dirty="0">
                <a:solidFill>
                  <a:srgbClr val="00B0F0"/>
                </a:solidFill>
                <a:cs typeface="Times New Roman" panose="02020603050405020304" pitchFamily="18" charset="0"/>
              </a:rPr>
              <a:t> </a:t>
            </a:r>
            <a:r>
              <a:rPr lang="en-US" sz="2600" dirty="0" err="1">
                <a:solidFill>
                  <a:srgbClr val="00B0F0"/>
                </a:solidFill>
                <a:cs typeface="Times New Roman" panose="02020603050405020304" pitchFamily="18" charset="0"/>
              </a:rPr>
              <a:t>âm</a:t>
            </a:r>
            <a:r>
              <a:rPr lang="en-US" sz="2600" dirty="0">
                <a:solidFill>
                  <a:srgbClr val="00B0F0"/>
                </a:solidFill>
                <a:cs typeface="Times New Roman" panose="02020603050405020304" pitchFamily="18" charset="0"/>
              </a:rPr>
              <a:t> </a:t>
            </a:r>
            <a:r>
              <a:rPr lang="en-US" sz="2600" dirty="0" err="1">
                <a:solidFill>
                  <a:srgbClr val="00B0F0"/>
                </a:solidFill>
                <a:cs typeface="Times New Roman" panose="02020603050405020304" pitchFamily="18" charset="0"/>
              </a:rPr>
              <a:t>lượng</a:t>
            </a:r>
            <a:endParaRPr lang="en-US" sz="2200" dirty="0">
              <a:cs typeface="Times New Roman" panose="02020603050405020304" pitchFamily="18" charset="0"/>
            </a:endParaRPr>
          </a:p>
        </p:txBody>
      </p:sp>
      <p:pic>
        <p:nvPicPr>
          <p:cNvPr id="3" name="Picture 2">
            <a:extLst>
              <a:ext uri="{FF2B5EF4-FFF2-40B4-BE49-F238E27FC236}">
                <a16:creationId xmlns:a16="http://schemas.microsoft.com/office/drawing/2014/main" id="{40AEF135-A538-36D3-F476-3B37E31B21C3}"/>
              </a:ext>
            </a:extLst>
          </p:cNvPr>
          <p:cNvPicPr>
            <a:picLocks noChangeAspect="1"/>
          </p:cNvPicPr>
          <p:nvPr/>
        </p:nvPicPr>
        <p:blipFill>
          <a:blip r:embed="rId3"/>
          <a:stretch>
            <a:fillRect/>
          </a:stretch>
        </p:blipFill>
        <p:spPr>
          <a:xfrm>
            <a:off x="2275963" y="1948940"/>
            <a:ext cx="7930306" cy="3927299"/>
          </a:xfrm>
          <a:prstGeom prst="rect">
            <a:avLst/>
          </a:prstGeom>
        </p:spPr>
      </p:pic>
      <p:sp>
        <p:nvSpPr>
          <p:cNvPr id="6" name="Rounded Rectangle 9">
            <a:extLst>
              <a:ext uri="{FF2B5EF4-FFF2-40B4-BE49-F238E27FC236}">
                <a16:creationId xmlns:a16="http://schemas.microsoft.com/office/drawing/2014/main" id="{29891ACB-F563-E1AD-BBED-C1E63D726C6D}"/>
              </a:ext>
            </a:extLst>
          </p:cNvPr>
          <p:cNvSpPr/>
          <p:nvPr/>
        </p:nvSpPr>
        <p:spPr>
          <a:xfrm>
            <a:off x="179909" y="1648047"/>
            <a:ext cx="1692010" cy="12121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1: </a:t>
            </a:r>
            <a:r>
              <a:rPr lang="en-US" dirty="0" err="1">
                <a:solidFill>
                  <a:schemeClr val="tx1"/>
                </a:solidFill>
              </a:rPr>
              <a:t>Chọn</a:t>
            </a:r>
            <a:r>
              <a:rPr lang="en-US" dirty="0">
                <a:solidFill>
                  <a:schemeClr val="tx1"/>
                </a:solidFill>
              </a:rPr>
              <a:t> </a:t>
            </a:r>
            <a:r>
              <a:rPr lang="en-US" dirty="0" err="1">
                <a:solidFill>
                  <a:schemeClr val="tx1"/>
                </a:solidFill>
              </a:rPr>
              <a:t>thiết</a:t>
            </a:r>
            <a:r>
              <a:rPr lang="en-US" dirty="0">
                <a:solidFill>
                  <a:schemeClr val="tx1"/>
                </a:solidFill>
              </a:rPr>
              <a:t> </a:t>
            </a:r>
            <a:r>
              <a:rPr lang="en-US" dirty="0" err="1">
                <a:solidFill>
                  <a:schemeClr val="tx1"/>
                </a:solidFill>
              </a:rPr>
              <a:t>bị</a:t>
            </a:r>
            <a:endParaRPr lang="en-US" dirty="0"/>
          </a:p>
        </p:txBody>
      </p:sp>
      <p:cxnSp>
        <p:nvCxnSpPr>
          <p:cNvPr id="8" name="Straight Arrow Connector 7">
            <a:extLst>
              <a:ext uri="{FF2B5EF4-FFF2-40B4-BE49-F238E27FC236}">
                <a16:creationId xmlns:a16="http://schemas.microsoft.com/office/drawing/2014/main" id="{48EF213D-4399-1E69-309C-67D1865F68E0}"/>
              </a:ext>
            </a:extLst>
          </p:cNvPr>
          <p:cNvCxnSpPr/>
          <p:nvPr/>
        </p:nvCxnSpPr>
        <p:spPr>
          <a:xfrm>
            <a:off x="1828800" y="2759242"/>
            <a:ext cx="593558" cy="930442"/>
          </a:xfrm>
          <a:prstGeom prst="straightConnector1">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 name="Rounded Rectangle 9">
            <a:extLst>
              <a:ext uri="{FF2B5EF4-FFF2-40B4-BE49-F238E27FC236}">
                <a16:creationId xmlns:a16="http://schemas.microsoft.com/office/drawing/2014/main" id="{D726E96A-7FB4-BA65-878B-4A2E1B47368B}"/>
              </a:ext>
            </a:extLst>
          </p:cNvPr>
          <p:cNvSpPr/>
          <p:nvPr/>
        </p:nvSpPr>
        <p:spPr>
          <a:xfrm>
            <a:off x="10320081" y="1227982"/>
            <a:ext cx="1692010" cy="12121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2: </a:t>
            </a:r>
            <a:r>
              <a:rPr lang="en-US" dirty="0" err="1">
                <a:solidFill>
                  <a:schemeClr val="tx1"/>
                </a:solidFill>
              </a:rPr>
              <a:t>Chọn</a:t>
            </a:r>
            <a:r>
              <a:rPr lang="en-US" dirty="0">
                <a:solidFill>
                  <a:schemeClr val="tx1"/>
                </a:solidFill>
              </a:rPr>
              <a:t> </a:t>
            </a:r>
            <a:r>
              <a:rPr lang="en-US" dirty="0" err="1">
                <a:solidFill>
                  <a:schemeClr val="tx1"/>
                </a:solidFill>
              </a:rPr>
              <a:t>trạng</a:t>
            </a:r>
            <a:r>
              <a:rPr lang="en-US" dirty="0">
                <a:solidFill>
                  <a:schemeClr val="tx1"/>
                </a:solidFill>
              </a:rPr>
              <a:t> </a:t>
            </a:r>
            <a:r>
              <a:rPr lang="en-US" dirty="0" err="1">
                <a:solidFill>
                  <a:schemeClr val="tx1"/>
                </a:solidFill>
              </a:rPr>
              <a:t>thái</a:t>
            </a:r>
            <a:r>
              <a:rPr lang="en-US" dirty="0">
                <a:solidFill>
                  <a:schemeClr val="tx1"/>
                </a:solidFill>
              </a:rPr>
              <a:t> </a:t>
            </a:r>
            <a:r>
              <a:rPr lang="en-US" dirty="0" err="1">
                <a:solidFill>
                  <a:schemeClr val="tx1"/>
                </a:solidFill>
              </a:rPr>
              <a:t>đang</a:t>
            </a:r>
            <a:r>
              <a:rPr lang="en-US" dirty="0">
                <a:solidFill>
                  <a:schemeClr val="tx1"/>
                </a:solidFill>
              </a:rPr>
              <a:t> </a:t>
            </a:r>
            <a:r>
              <a:rPr lang="en-US" dirty="0" err="1">
                <a:solidFill>
                  <a:schemeClr val="tx1"/>
                </a:solidFill>
              </a:rPr>
              <a:t>kết</a:t>
            </a:r>
            <a:r>
              <a:rPr lang="en-US" dirty="0">
                <a:solidFill>
                  <a:schemeClr val="tx1"/>
                </a:solidFill>
              </a:rPr>
              <a:t> </a:t>
            </a:r>
            <a:r>
              <a:rPr lang="en-US" dirty="0" err="1">
                <a:solidFill>
                  <a:schemeClr val="tx1"/>
                </a:solidFill>
              </a:rPr>
              <a:t>nối</a:t>
            </a:r>
            <a:endParaRPr lang="en-US" dirty="0"/>
          </a:p>
        </p:txBody>
      </p:sp>
      <p:cxnSp>
        <p:nvCxnSpPr>
          <p:cNvPr id="13" name="Straight Arrow Connector 12">
            <a:extLst>
              <a:ext uri="{FF2B5EF4-FFF2-40B4-BE49-F238E27FC236}">
                <a16:creationId xmlns:a16="http://schemas.microsoft.com/office/drawing/2014/main" id="{E2FF7BB3-8A03-B9F4-2705-409428BF1FBB}"/>
              </a:ext>
            </a:extLst>
          </p:cNvPr>
          <p:cNvCxnSpPr>
            <a:stCxn id="9" idx="1"/>
          </p:cNvCxnSpPr>
          <p:nvPr/>
        </p:nvCxnSpPr>
        <p:spPr>
          <a:xfrm flipH="1">
            <a:off x="4507832" y="1834038"/>
            <a:ext cx="5812249" cy="1278130"/>
          </a:xfrm>
          <a:prstGeom prst="straightConnector1">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4" name="Rounded Rectangle 9">
            <a:extLst>
              <a:ext uri="{FF2B5EF4-FFF2-40B4-BE49-F238E27FC236}">
                <a16:creationId xmlns:a16="http://schemas.microsoft.com/office/drawing/2014/main" id="{51F3D7B6-D972-5EF3-8B7A-487CAF1464FF}"/>
              </a:ext>
            </a:extLst>
          </p:cNvPr>
          <p:cNvSpPr/>
          <p:nvPr/>
        </p:nvSpPr>
        <p:spPr>
          <a:xfrm>
            <a:off x="136790" y="4176906"/>
            <a:ext cx="1692010" cy="12121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3: </a:t>
            </a:r>
            <a:r>
              <a:rPr lang="en-US" dirty="0" err="1">
                <a:solidFill>
                  <a:schemeClr val="tx1"/>
                </a:solidFill>
              </a:rPr>
              <a:t>Chọn</a:t>
            </a:r>
            <a:r>
              <a:rPr lang="en-US" dirty="0">
                <a:solidFill>
                  <a:schemeClr val="tx1"/>
                </a:solidFill>
              </a:rPr>
              <a:t> </a:t>
            </a:r>
            <a:r>
              <a:rPr lang="en-US" dirty="0" err="1">
                <a:solidFill>
                  <a:schemeClr val="tx1"/>
                </a:solidFill>
              </a:rPr>
              <a:t>thiết</a:t>
            </a:r>
            <a:r>
              <a:rPr lang="en-US" dirty="0">
                <a:solidFill>
                  <a:schemeClr val="tx1"/>
                </a:solidFill>
              </a:rPr>
              <a:t> </a:t>
            </a:r>
            <a:r>
              <a:rPr lang="en-US" dirty="0" err="1">
                <a:solidFill>
                  <a:schemeClr val="tx1"/>
                </a:solidFill>
              </a:rPr>
              <a:t>bị</a:t>
            </a:r>
            <a:r>
              <a:rPr lang="en-US" dirty="0">
                <a:solidFill>
                  <a:schemeClr val="tx1"/>
                </a:solidFill>
              </a:rPr>
              <a:t> </a:t>
            </a:r>
            <a:r>
              <a:rPr lang="en-US" dirty="0" err="1">
                <a:solidFill>
                  <a:schemeClr val="tx1"/>
                </a:solidFill>
              </a:rPr>
              <a:t>cần</a:t>
            </a:r>
            <a:r>
              <a:rPr lang="en-US" dirty="0">
                <a:solidFill>
                  <a:schemeClr val="tx1"/>
                </a:solidFill>
              </a:rPr>
              <a:t> </a:t>
            </a:r>
            <a:r>
              <a:rPr lang="en-US" dirty="0" err="1">
                <a:solidFill>
                  <a:schemeClr val="tx1"/>
                </a:solidFill>
              </a:rPr>
              <a:t>điều</a:t>
            </a:r>
            <a:r>
              <a:rPr lang="en-US" dirty="0">
                <a:solidFill>
                  <a:schemeClr val="tx1"/>
                </a:solidFill>
              </a:rPr>
              <a:t> </a:t>
            </a:r>
            <a:r>
              <a:rPr lang="en-US" dirty="0" err="1">
                <a:solidFill>
                  <a:schemeClr val="tx1"/>
                </a:solidFill>
              </a:rPr>
              <a:t>chỉnh</a:t>
            </a:r>
            <a:r>
              <a:rPr lang="en-US" dirty="0">
                <a:solidFill>
                  <a:schemeClr val="tx1"/>
                </a:solidFill>
              </a:rPr>
              <a:t> </a:t>
            </a:r>
            <a:r>
              <a:rPr lang="en-US" dirty="0" err="1">
                <a:solidFill>
                  <a:schemeClr val="tx1"/>
                </a:solidFill>
              </a:rPr>
              <a:t>âm</a:t>
            </a:r>
            <a:r>
              <a:rPr lang="en-US" dirty="0">
                <a:solidFill>
                  <a:schemeClr val="tx1"/>
                </a:solidFill>
              </a:rPr>
              <a:t> </a:t>
            </a:r>
            <a:r>
              <a:rPr lang="en-US" dirty="0" err="1">
                <a:solidFill>
                  <a:schemeClr val="tx1"/>
                </a:solidFill>
              </a:rPr>
              <a:t>lượng</a:t>
            </a:r>
            <a:endParaRPr lang="en-US" dirty="0"/>
          </a:p>
        </p:txBody>
      </p:sp>
      <p:cxnSp>
        <p:nvCxnSpPr>
          <p:cNvPr id="21" name="Straight Arrow Connector 20">
            <a:extLst>
              <a:ext uri="{FF2B5EF4-FFF2-40B4-BE49-F238E27FC236}">
                <a16:creationId xmlns:a16="http://schemas.microsoft.com/office/drawing/2014/main" id="{D144F0B4-00BF-7E09-7A33-2186636B35C9}"/>
              </a:ext>
            </a:extLst>
          </p:cNvPr>
          <p:cNvCxnSpPr>
            <a:stCxn id="14" idx="3"/>
          </p:cNvCxnSpPr>
          <p:nvPr/>
        </p:nvCxnSpPr>
        <p:spPr>
          <a:xfrm flipV="1">
            <a:off x="1828800" y="3755608"/>
            <a:ext cx="1732547" cy="1027354"/>
          </a:xfrm>
          <a:prstGeom prst="straightConnector1">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5" name="Rounded Rectangle 9">
            <a:extLst>
              <a:ext uri="{FF2B5EF4-FFF2-40B4-BE49-F238E27FC236}">
                <a16:creationId xmlns:a16="http://schemas.microsoft.com/office/drawing/2014/main" id="{37E46EF7-9849-F7FF-AFA3-D4D08957A987}"/>
              </a:ext>
            </a:extLst>
          </p:cNvPr>
          <p:cNvSpPr/>
          <p:nvPr/>
        </p:nvSpPr>
        <p:spPr>
          <a:xfrm>
            <a:off x="10320081" y="4653323"/>
            <a:ext cx="1692010" cy="12121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4: </a:t>
            </a:r>
            <a:r>
              <a:rPr lang="en-US" dirty="0" err="1">
                <a:solidFill>
                  <a:schemeClr val="tx1"/>
                </a:solidFill>
              </a:rPr>
              <a:t>Chọn</a:t>
            </a:r>
            <a:r>
              <a:rPr lang="en-US" dirty="0">
                <a:solidFill>
                  <a:schemeClr val="tx1"/>
                </a:solidFill>
              </a:rPr>
              <a:t> </a:t>
            </a:r>
            <a:r>
              <a:rPr lang="en-US" dirty="0" err="1">
                <a:solidFill>
                  <a:schemeClr val="tx1"/>
                </a:solidFill>
              </a:rPr>
              <a:t>biểu</a:t>
            </a:r>
            <a:r>
              <a:rPr lang="en-US" dirty="0">
                <a:solidFill>
                  <a:schemeClr val="tx1"/>
                </a:solidFill>
              </a:rPr>
              <a:t> </a:t>
            </a:r>
            <a:r>
              <a:rPr lang="en-US" dirty="0" err="1">
                <a:solidFill>
                  <a:schemeClr val="tx1"/>
                </a:solidFill>
              </a:rPr>
              <a:t>tượng</a:t>
            </a:r>
            <a:r>
              <a:rPr lang="en-US" dirty="0">
                <a:solidFill>
                  <a:schemeClr val="tx1"/>
                </a:solidFill>
              </a:rPr>
              <a:t> loa </a:t>
            </a:r>
            <a:r>
              <a:rPr lang="en-US" dirty="0" err="1">
                <a:solidFill>
                  <a:schemeClr val="tx1"/>
                </a:solidFill>
              </a:rPr>
              <a:t>và</a:t>
            </a:r>
            <a:r>
              <a:rPr lang="en-US" dirty="0">
                <a:solidFill>
                  <a:schemeClr val="tx1"/>
                </a:solidFill>
              </a:rPr>
              <a:t> </a:t>
            </a:r>
            <a:r>
              <a:rPr lang="en-US" dirty="0" err="1">
                <a:solidFill>
                  <a:schemeClr val="tx1"/>
                </a:solidFill>
              </a:rPr>
              <a:t>kéo</a:t>
            </a:r>
            <a:r>
              <a:rPr lang="en-US" dirty="0">
                <a:solidFill>
                  <a:schemeClr val="tx1"/>
                </a:solidFill>
              </a:rPr>
              <a:t> </a:t>
            </a:r>
            <a:r>
              <a:rPr lang="en-US" dirty="0" err="1">
                <a:solidFill>
                  <a:schemeClr val="tx1"/>
                </a:solidFill>
              </a:rPr>
              <a:t>thanh</a:t>
            </a:r>
            <a:r>
              <a:rPr lang="en-US" dirty="0">
                <a:solidFill>
                  <a:schemeClr val="tx1"/>
                </a:solidFill>
              </a:rPr>
              <a:t> </a:t>
            </a:r>
            <a:r>
              <a:rPr lang="en-US" dirty="0" err="1">
                <a:solidFill>
                  <a:schemeClr val="tx1"/>
                </a:solidFill>
              </a:rPr>
              <a:t>âm</a:t>
            </a:r>
            <a:r>
              <a:rPr lang="en-US" dirty="0">
                <a:solidFill>
                  <a:schemeClr val="tx1"/>
                </a:solidFill>
              </a:rPr>
              <a:t> </a:t>
            </a:r>
            <a:r>
              <a:rPr lang="en-US" dirty="0" err="1">
                <a:solidFill>
                  <a:schemeClr val="tx1"/>
                </a:solidFill>
              </a:rPr>
              <a:t>lượng</a:t>
            </a:r>
            <a:r>
              <a:rPr lang="en-US" dirty="0">
                <a:solidFill>
                  <a:schemeClr val="tx1"/>
                </a:solidFill>
              </a:rPr>
              <a:t>.</a:t>
            </a:r>
            <a:endParaRPr lang="en-US" dirty="0"/>
          </a:p>
        </p:txBody>
      </p:sp>
      <p:cxnSp>
        <p:nvCxnSpPr>
          <p:cNvPr id="27" name="Straight Arrow Connector 26">
            <a:extLst>
              <a:ext uri="{FF2B5EF4-FFF2-40B4-BE49-F238E27FC236}">
                <a16:creationId xmlns:a16="http://schemas.microsoft.com/office/drawing/2014/main" id="{276F5581-DE05-71FD-76D9-8364B0E15351}"/>
              </a:ext>
            </a:extLst>
          </p:cNvPr>
          <p:cNvCxnSpPr/>
          <p:nvPr/>
        </p:nvCxnSpPr>
        <p:spPr>
          <a:xfrm flipH="1" flipV="1">
            <a:off x="10026316" y="4058653"/>
            <a:ext cx="417095" cy="594670"/>
          </a:xfrm>
          <a:prstGeom prst="straightConnector1">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183932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3C53A8-25C2-495B-899A-730819CDA189}" type="slidenum">
              <a:rPr lang="en-US" smtClean="0"/>
              <a:pPr/>
              <a:t>12</a:t>
            </a:fld>
            <a:endParaRPr lang="en-US"/>
          </a:p>
        </p:txBody>
      </p:sp>
      <p:pic>
        <p:nvPicPr>
          <p:cNvPr id="5" name="Google Shape;241;p35">
            <a:extLst>
              <a:ext uri="{FF2B5EF4-FFF2-40B4-BE49-F238E27FC236}">
                <a16:creationId xmlns:a16="http://schemas.microsoft.com/office/drawing/2014/main" id="{AF06B6EF-7CB7-1040-8D8A-5CD716660E01}"/>
              </a:ext>
            </a:extLst>
          </p:cNvPr>
          <p:cNvPicPr preferRelativeResize="0"/>
          <p:nvPr/>
        </p:nvPicPr>
        <p:blipFill rotWithShape="1">
          <a:blip r:embed="rId2">
            <a:alphaModFix/>
            <a:duotone>
              <a:prstClr val="black"/>
              <a:schemeClr val="accent1">
                <a:tint val="45000"/>
                <a:satMod val="400000"/>
              </a:schemeClr>
            </a:duotone>
            <a:extLst>
              <a:ext uri="{BEBA8EAE-BF5A-486C-A8C5-ECC9F3942E4B}">
                <a14:imgProps xmlns:a14="http://schemas.microsoft.com/office/drawing/2010/main">
                  <a14:imgLayer r:embed="rId3">
                    <a14:imgEffect>
                      <a14:saturation sat="149000"/>
                    </a14:imgEffect>
                    <a14:imgEffect>
                      <a14:brightnessContrast bright="-14000"/>
                    </a14:imgEffect>
                  </a14:imgLayer>
                </a14:imgProps>
              </a:ext>
            </a:extLst>
          </a:blip>
          <a:srcRect t="21787" b="51705"/>
          <a:stretch/>
        </p:blipFill>
        <p:spPr>
          <a:xfrm flipH="1">
            <a:off x="0" y="-27135"/>
            <a:ext cx="12185667" cy="2153308"/>
          </a:xfrm>
          <a:prstGeom prst="rect">
            <a:avLst/>
          </a:prstGeom>
          <a:noFill/>
          <a:ln>
            <a:noFill/>
          </a:ln>
        </p:spPr>
      </p:pic>
      <p:sp>
        <p:nvSpPr>
          <p:cNvPr id="7" name="Rectangle 6">
            <a:extLst>
              <a:ext uri="{FF2B5EF4-FFF2-40B4-BE49-F238E27FC236}">
                <a16:creationId xmlns:a16="http://schemas.microsoft.com/office/drawing/2014/main" id="{BFF3166D-3ACC-0540-B7E2-14967217D1D4}"/>
              </a:ext>
            </a:extLst>
          </p:cNvPr>
          <p:cNvSpPr/>
          <p:nvPr/>
        </p:nvSpPr>
        <p:spPr>
          <a:xfrm>
            <a:off x="0" y="-27135"/>
            <a:ext cx="12185667" cy="2153308"/>
          </a:xfrm>
          <a:prstGeom prst="rect">
            <a:avLst/>
          </a:prstGeom>
          <a:solidFill>
            <a:schemeClr val="tx1">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 name="Google Shape;152;p28"/>
          <p:cNvSpPr txBox="1">
            <a:spLocks/>
          </p:cNvSpPr>
          <p:nvPr/>
        </p:nvSpPr>
        <p:spPr>
          <a:xfrm>
            <a:off x="1112926" y="3047208"/>
            <a:ext cx="10438165" cy="763585"/>
          </a:xfrm>
          <a:prstGeom prst="rect">
            <a:avLst/>
          </a:prstGeom>
          <a:solidFill>
            <a:srgbClr val="203864"/>
          </a:solidFill>
        </p:spPr>
        <p:txBody>
          <a:bodyPr spcFirstLastPara="1" vert="horz" wrap="square" lIns="121900" tIns="121900" rIns="121900" bIns="121900" rtlCol="0" anchor="b" anchorCtr="0">
            <a:noAutofit/>
          </a:bodyPr>
          <a:lstStyle>
            <a:lvl1pPr marL="0" indent="687371" algn="l" defTabSz="914377" rtl="0" eaLnBrk="1" latinLnBrk="0" hangingPunct="1">
              <a:lnSpc>
                <a:spcPct val="100000"/>
              </a:lnSpc>
              <a:spcBef>
                <a:spcPct val="0"/>
              </a:spcBef>
              <a:buNone/>
              <a:defRPr sz="3600" b="1" kern="1200" cap="all" baseline="0">
                <a:solidFill>
                  <a:schemeClr val="bg1"/>
                </a:solidFill>
                <a:latin typeface="#9Slide02 Noi dung dai" panose="02000000000000000000" pitchFamily="2" charset="0"/>
                <a:ea typeface="Cambria" panose="02040503050406030204" pitchFamily="18" charset="0"/>
                <a:cs typeface="Arial" panose="020B0604020202020204" pitchFamily="34" charset="0"/>
              </a:defRPr>
            </a:lvl1pPr>
          </a:lstStyle>
          <a:p>
            <a:pPr algn="ctr">
              <a:buSzPts val="1100"/>
            </a:pPr>
            <a:r>
              <a:rPr lang="en-US" dirty="0">
                <a:latin typeface="#9Slide02 Noi dung dai"/>
              </a:rPr>
              <a:t>CHỨC NĂNG VÀ HOẠT ĐỘNG PHÁT THANH</a:t>
            </a:r>
          </a:p>
        </p:txBody>
      </p:sp>
      <p:pic>
        <p:nvPicPr>
          <p:cNvPr id="9" name="Picture 8">
            <a:extLst>
              <a:ext uri="{FF2B5EF4-FFF2-40B4-BE49-F238E27FC236}">
                <a16:creationId xmlns:a16="http://schemas.microsoft.com/office/drawing/2014/main" id="{C7F59E4F-5A83-3F45-94C8-121F60B11D30}"/>
              </a:ext>
            </a:extLst>
          </p:cNvPr>
          <p:cNvPicPr>
            <a:picLocks noChangeAspect="1"/>
          </p:cNvPicPr>
          <p:nvPr/>
        </p:nvPicPr>
        <p:blipFill rotWithShape="1">
          <a:blip r:embed="rId4">
            <a:extLst>
              <a:ext uri="{28A0092B-C50C-407E-A947-70E740481C1C}">
                <a14:useLocalDpi xmlns:a14="http://schemas.microsoft.com/office/drawing/2010/main" val="0"/>
              </a:ext>
            </a:extLst>
          </a:blip>
          <a:srcRect l="22246" t="35467" r="22470" b="42123"/>
          <a:stretch/>
        </p:blipFill>
        <p:spPr>
          <a:xfrm>
            <a:off x="9829641" y="264151"/>
            <a:ext cx="2138017" cy="489383"/>
          </a:xfrm>
          <a:prstGeom prst="rect">
            <a:avLst/>
          </a:prstGeom>
        </p:spPr>
      </p:pic>
    </p:spTree>
    <p:extLst>
      <p:ext uri="{BB962C8B-B14F-4D97-AF65-F5344CB8AC3E}">
        <p14:creationId xmlns:p14="http://schemas.microsoft.com/office/powerpoint/2010/main" val="361539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TẠO NGUỒN TIN VÀ PHÊ DUYỆT NGUỒN TIN</a:t>
            </a:r>
          </a:p>
        </p:txBody>
      </p:sp>
      <p:sp>
        <p:nvSpPr>
          <p:cNvPr id="3" name="Content Placeholder 2"/>
          <p:cNvSpPr>
            <a:spLocks noGrp="1"/>
          </p:cNvSpPr>
          <p:nvPr>
            <p:ph idx="1"/>
          </p:nvPr>
        </p:nvSpPr>
        <p:spPr>
          <a:xfrm>
            <a:off x="498231" y="1017501"/>
            <a:ext cx="11641016" cy="501535"/>
          </a:xfrm>
        </p:spPr>
        <p:txBody>
          <a:bodyPr>
            <a:normAutofit/>
          </a:bodyPr>
          <a:lstStyle/>
          <a:p>
            <a:pPr marL="0" indent="0">
              <a:buNone/>
            </a:pPr>
            <a:r>
              <a:rPr lang="en-US" dirty="0">
                <a:latin typeface="Times New Roman" panose="02020603050405020304" pitchFamily="18" charset="0"/>
                <a:cs typeface="Times New Roman" panose="02020603050405020304" pitchFamily="18" charset="0"/>
              </a:rPr>
              <a:t>1.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nguồn</a:t>
            </a:r>
            <a:r>
              <a:rPr lang="en-US" dirty="0">
                <a:latin typeface="Times New Roman" panose="02020603050405020304" pitchFamily="18" charset="0"/>
                <a:cs typeface="Times New Roman" panose="02020603050405020304" pitchFamily="18" charset="0"/>
              </a:rPr>
              <a:t> tin: </a:t>
            </a:r>
            <a:r>
              <a:rPr lang="en-US" dirty="0">
                <a:solidFill>
                  <a:srgbClr val="FF0000"/>
                </a:solidFill>
                <a:latin typeface="Times New Roman" panose="02020603050405020304" pitchFamily="18" charset="0"/>
                <a:cs typeface="Times New Roman" panose="02020603050405020304" pitchFamily="18" charset="0"/>
              </a:rPr>
              <a:t>file </a:t>
            </a:r>
            <a:r>
              <a:rPr lang="en-US" dirty="0" err="1">
                <a:solidFill>
                  <a:srgbClr val="FF0000"/>
                </a:solidFill>
                <a:latin typeface="Times New Roman" panose="02020603050405020304" pitchFamily="18" charset="0"/>
                <a:cs typeface="Times New Roman" panose="02020603050405020304" pitchFamily="18" charset="0"/>
              </a:rPr>
              <a:t>âm</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thanh</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9B3C53A8-25C2-495B-899A-730819CDA189}" type="slidenum">
              <a:rPr lang="en-US" smtClean="0"/>
              <a:pPr/>
              <a:t>13</a:t>
            </a:fld>
            <a:endParaRPr lang="en-US"/>
          </a:p>
        </p:txBody>
      </p:sp>
      <p:pic>
        <p:nvPicPr>
          <p:cNvPr id="5" name="Picture 4"/>
          <p:cNvPicPr>
            <a:picLocks noChangeAspect="1"/>
          </p:cNvPicPr>
          <p:nvPr/>
        </p:nvPicPr>
        <p:blipFill>
          <a:blip r:embed="rId2"/>
          <a:stretch>
            <a:fillRect/>
          </a:stretch>
        </p:blipFill>
        <p:spPr>
          <a:xfrm>
            <a:off x="2890535" y="2653726"/>
            <a:ext cx="6992745" cy="3532793"/>
          </a:xfrm>
          <a:prstGeom prst="rect">
            <a:avLst/>
          </a:prstGeom>
          <a:ln>
            <a:noFill/>
          </a:ln>
          <a:effectLst>
            <a:outerShdw blurRad="292100" dist="139700" dir="2700000" algn="tl" rotWithShape="0">
              <a:srgbClr val="333333">
                <a:alpha val="65000"/>
              </a:srgbClr>
            </a:outerShdw>
          </a:effectLst>
        </p:spPr>
      </p:pic>
      <p:sp>
        <p:nvSpPr>
          <p:cNvPr id="6" name="Oval 5"/>
          <p:cNvSpPr/>
          <p:nvPr/>
        </p:nvSpPr>
        <p:spPr>
          <a:xfrm>
            <a:off x="9199880" y="1551941"/>
            <a:ext cx="2235500" cy="1068880"/>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2</a:t>
            </a:r>
            <a:r>
              <a:rPr lang="en-US" dirty="0">
                <a:solidFill>
                  <a:schemeClr val="tx1"/>
                </a:solidFill>
              </a:rPr>
              <a:t>: </a:t>
            </a:r>
            <a:r>
              <a:rPr lang="en-US" dirty="0" err="1">
                <a:solidFill>
                  <a:schemeClr val="tx1"/>
                </a:solidFill>
              </a:rPr>
              <a:t>thêm</a:t>
            </a:r>
            <a:r>
              <a:rPr lang="en-US" dirty="0">
                <a:solidFill>
                  <a:schemeClr val="tx1"/>
                </a:solidFill>
              </a:rPr>
              <a:t> </a:t>
            </a:r>
            <a:r>
              <a:rPr lang="en-US" dirty="0" err="1">
                <a:solidFill>
                  <a:schemeClr val="tx1"/>
                </a:solidFill>
              </a:rPr>
              <a:t>mới</a:t>
            </a:r>
            <a:r>
              <a:rPr lang="en-US" dirty="0">
                <a:solidFill>
                  <a:schemeClr val="tx1"/>
                </a:solidFill>
              </a:rPr>
              <a:t> </a:t>
            </a:r>
            <a:r>
              <a:rPr lang="en-US" dirty="0" err="1">
                <a:solidFill>
                  <a:schemeClr val="tx1"/>
                </a:solidFill>
              </a:rPr>
              <a:t>nguồn</a:t>
            </a:r>
            <a:r>
              <a:rPr lang="en-US" dirty="0">
                <a:solidFill>
                  <a:schemeClr val="tx1"/>
                </a:solidFill>
              </a:rPr>
              <a:t> tin file mp3</a:t>
            </a:r>
          </a:p>
        </p:txBody>
      </p:sp>
      <p:cxnSp>
        <p:nvCxnSpPr>
          <p:cNvPr id="8" name="Straight Arrow Connector 7"/>
          <p:cNvCxnSpPr>
            <a:cxnSpLocks/>
            <a:endCxn id="6" idx="4"/>
          </p:cNvCxnSpPr>
          <p:nvPr/>
        </p:nvCxnSpPr>
        <p:spPr>
          <a:xfrm flipV="1">
            <a:off x="9883280" y="2620821"/>
            <a:ext cx="434350" cy="883556"/>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9" name="Oval 8"/>
          <p:cNvSpPr/>
          <p:nvPr/>
        </p:nvSpPr>
        <p:spPr>
          <a:xfrm>
            <a:off x="290148" y="2022498"/>
            <a:ext cx="2166038" cy="1068880"/>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1</a:t>
            </a:r>
            <a:r>
              <a:rPr lang="en-US" dirty="0">
                <a:solidFill>
                  <a:schemeClr val="tx1"/>
                </a:solidFill>
              </a:rPr>
              <a:t>: </a:t>
            </a:r>
            <a:r>
              <a:rPr lang="en-US" dirty="0" err="1">
                <a:solidFill>
                  <a:schemeClr val="tx1"/>
                </a:solidFill>
              </a:rPr>
              <a:t>người</a:t>
            </a:r>
            <a:r>
              <a:rPr lang="en-US" dirty="0">
                <a:solidFill>
                  <a:schemeClr val="tx1"/>
                </a:solidFill>
              </a:rPr>
              <a:t> </a:t>
            </a:r>
            <a:r>
              <a:rPr lang="en-US" dirty="0" err="1">
                <a:solidFill>
                  <a:schemeClr val="tx1"/>
                </a:solidFill>
              </a:rPr>
              <a:t>dùng</a:t>
            </a:r>
            <a:r>
              <a:rPr lang="en-US" dirty="0">
                <a:solidFill>
                  <a:schemeClr val="tx1"/>
                </a:solidFill>
              </a:rPr>
              <a:t> </a:t>
            </a:r>
            <a:r>
              <a:rPr lang="en-US" dirty="0" err="1">
                <a:solidFill>
                  <a:schemeClr val="tx1"/>
                </a:solidFill>
              </a:rPr>
              <a:t>chọn</a:t>
            </a:r>
            <a:r>
              <a:rPr lang="en-US" dirty="0">
                <a:solidFill>
                  <a:schemeClr val="tx1"/>
                </a:solidFill>
              </a:rPr>
              <a:t> </a:t>
            </a:r>
            <a:r>
              <a:rPr lang="en-US" dirty="0" err="1">
                <a:solidFill>
                  <a:schemeClr val="tx1"/>
                </a:solidFill>
              </a:rPr>
              <a:t>nguồn</a:t>
            </a:r>
            <a:r>
              <a:rPr lang="en-US" dirty="0">
                <a:solidFill>
                  <a:schemeClr val="tx1"/>
                </a:solidFill>
              </a:rPr>
              <a:t> </a:t>
            </a:r>
            <a:r>
              <a:rPr lang="en-US" dirty="0" err="1">
                <a:solidFill>
                  <a:schemeClr val="tx1"/>
                </a:solidFill>
              </a:rPr>
              <a:t>thông</a:t>
            </a:r>
            <a:r>
              <a:rPr lang="en-US" dirty="0">
                <a:solidFill>
                  <a:schemeClr val="tx1"/>
                </a:solidFill>
              </a:rPr>
              <a:t> tin</a:t>
            </a:r>
          </a:p>
        </p:txBody>
      </p:sp>
      <p:cxnSp>
        <p:nvCxnSpPr>
          <p:cNvPr id="13" name="Straight Arrow Connector 12"/>
          <p:cNvCxnSpPr/>
          <p:nvPr/>
        </p:nvCxnSpPr>
        <p:spPr>
          <a:xfrm flipH="1" flipV="1">
            <a:off x="1975798" y="2948826"/>
            <a:ext cx="914737" cy="917058"/>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4" name="Oval 13"/>
          <p:cNvSpPr/>
          <p:nvPr/>
        </p:nvSpPr>
        <p:spPr>
          <a:xfrm>
            <a:off x="9431612" y="5600770"/>
            <a:ext cx="2315739" cy="1257230"/>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3</a:t>
            </a:r>
            <a:r>
              <a:rPr lang="en-US" dirty="0">
                <a:solidFill>
                  <a:schemeClr val="tx1"/>
                </a:solidFill>
              </a:rPr>
              <a:t>: </a:t>
            </a:r>
            <a:r>
              <a:rPr lang="en-US" dirty="0" err="1">
                <a:solidFill>
                  <a:schemeClr val="tx1"/>
                </a:solidFill>
              </a:rPr>
              <a:t>chọn</a:t>
            </a:r>
            <a:r>
              <a:rPr lang="en-US" dirty="0">
                <a:solidFill>
                  <a:schemeClr val="tx1"/>
                </a:solidFill>
              </a:rPr>
              <a:t> </a:t>
            </a:r>
            <a:r>
              <a:rPr lang="en-US" dirty="0" err="1">
                <a:solidFill>
                  <a:schemeClr val="tx1"/>
                </a:solidFill>
              </a:rPr>
              <a:t>nguồn</a:t>
            </a:r>
            <a:r>
              <a:rPr lang="en-US" dirty="0">
                <a:solidFill>
                  <a:schemeClr val="tx1"/>
                </a:solidFill>
              </a:rPr>
              <a:t> tin </a:t>
            </a:r>
            <a:r>
              <a:rPr lang="en-US" dirty="0" err="1">
                <a:solidFill>
                  <a:schemeClr val="tx1"/>
                </a:solidFill>
              </a:rPr>
              <a:t>cần</a:t>
            </a:r>
            <a:r>
              <a:rPr lang="en-US" dirty="0">
                <a:solidFill>
                  <a:schemeClr val="tx1"/>
                </a:solidFill>
              </a:rPr>
              <a:t> </a:t>
            </a:r>
            <a:r>
              <a:rPr lang="en-US" dirty="0" err="1">
                <a:solidFill>
                  <a:schemeClr val="tx1"/>
                </a:solidFill>
              </a:rPr>
              <a:t>phê</a:t>
            </a:r>
            <a:r>
              <a:rPr lang="en-US" dirty="0">
                <a:solidFill>
                  <a:schemeClr val="tx1"/>
                </a:solidFill>
              </a:rPr>
              <a:t> </a:t>
            </a:r>
            <a:r>
              <a:rPr lang="en-US" dirty="0" err="1">
                <a:solidFill>
                  <a:schemeClr val="tx1"/>
                </a:solidFill>
              </a:rPr>
              <a:t>duyệt</a:t>
            </a:r>
            <a:r>
              <a:rPr lang="en-US" dirty="0">
                <a:solidFill>
                  <a:schemeClr val="tx1"/>
                </a:solidFill>
              </a:rPr>
              <a:t> </a:t>
            </a:r>
            <a:r>
              <a:rPr lang="en-US" dirty="0" err="1">
                <a:solidFill>
                  <a:schemeClr val="tx1"/>
                </a:solidFill>
              </a:rPr>
              <a:t>và</a:t>
            </a:r>
            <a:r>
              <a:rPr lang="en-US" dirty="0">
                <a:solidFill>
                  <a:schemeClr val="tx1"/>
                </a:solidFill>
              </a:rPr>
              <a:t> </a:t>
            </a:r>
            <a:r>
              <a:rPr lang="en-US" dirty="0" err="1">
                <a:solidFill>
                  <a:schemeClr val="tx1"/>
                </a:solidFill>
              </a:rPr>
              <a:t>ấn</a:t>
            </a:r>
            <a:r>
              <a:rPr lang="en-US" dirty="0">
                <a:solidFill>
                  <a:schemeClr val="tx1"/>
                </a:solidFill>
              </a:rPr>
              <a:t> </a:t>
            </a:r>
            <a:r>
              <a:rPr lang="en-US" dirty="0" err="1">
                <a:solidFill>
                  <a:schemeClr val="tx1"/>
                </a:solidFill>
              </a:rPr>
              <a:t>phê</a:t>
            </a:r>
            <a:r>
              <a:rPr lang="en-US" dirty="0">
                <a:solidFill>
                  <a:schemeClr val="tx1"/>
                </a:solidFill>
              </a:rPr>
              <a:t> </a:t>
            </a:r>
            <a:r>
              <a:rPr lang="en-US" dirty="0" err="1">
                <a:solidFill>
                  <a:schemeClr val="tx1"/>
                </a:solidFill>
              </a:rPr>
              <a:t>duyệt</a:t>
            </a:r>
            <a:endParaRPr lang="en-US" dirty="0">
              <a:solidFill>
                <a:schemeClr val="tx1"/>
              </a:solidFill>
            </a:endParaRPr>
          </a:p>
        </p:txBody>
      </p:sp>
      <p:cxnSp>
        <p:nvCxnSpPr>
          <p:cNvPr id="16" name="Straight Arrow Connector 15"/>
          <p:cNvCxnSpPr>
            <a:stCxn id="5" idx="3"/>
          </p:cNvCxnSpPr>
          <p:nvPr/>
        </p:nvCxnSpPr>
        <p:spPr>
          <a:xfrm>
            <a:off x="9883280" y="4420123"/>
            <a:ext cx="677808" cy="1165057"/>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165414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3C53A8-25C2-495B-899A-730819CDA189}" type="slidenum">
              <a:rPr lang="en-US" smtClean="0"/>
              <a:pPr/>
              <a:t>14</a:t>
            </a:fld>
            <a:endParaRPr lang="en-US" dirty="0"/>
          </a:p>
        </p:txBody>
      </p:sp>
      <p:sp>
        <p:nvSpPr>
          <p:cNvPr id="5" name="Title 1"/>
          <p:cNvSpPr>
            <a:spLocks noGrp="1"/>
          </p:cNvSpPr>
          <p:nvPr>
            <p:ph type="title"/>
          </p:nvPr>
        </p:nvSpPr>
        <p:spPr>
          <a:xfrm>
            <a:off x="0" y="-4037"/>
            <a:ext cx="12192000" cy="756634"/>
          </a:xfrm>
        </p:spPr>
        <p:txBody>
          <a:bodyPr/>
          <a:lstStyle/>
          <a:p>
            <a:pPr algn="ctr"/>
            <a:r>
              <a:rPr lang="en-US" dirty="0">
                <a:latin typeface="Times New Roman" panose="02020603050405020304" pitchFamily="18" charset="0"/>
                <a:cs typeface="Times New Roman" panose="02020603050405020304" pitchFamily="18" charset="0"/>
              </a:rPr>
              <a:t>TẠO NGUỒN TIN VÀ PHÊ DUYỆT NGUỒN TIN</a:t>
            </a:r>
          </a:p>
        </p:txBody>
      </p:sp>
      <p:sp>
        <p:nvSpPr>
          <p:cNvPr id="6" name="Content Placeholder 2"/>
          <p:cNvSpPr>
            <a:spLocks noGrp="1"/>
          </p:cNvSpPr>
          <p:nvPr>
            <p:ph idx="1"/>
          </p:nvPr>
        </p:nvSpPr>
        <p:spPr>
          <a:xfrm>
            <a:off x="290147" y="1036320"/>
            <a:ext cx="11641016" cy="501535"/>
          </a:xfrm>
        </p:spPr>
        <p:txBody>
          <a:bodyPr/>
          <a:lstStyle/>
          <a:p>
            <a:pPr marL="0" indent="0">
              <a:buNone/>
            </a:pPr>
            <a:r>
              <a:rPr lang="en-US" dirty="0">
                <a:latin typeface="Times New Roman" panose="02020603050405020304" pitchFamily="18" charset="0"/>
                <a:cs typeface="Times New Roman" panose="02020603050405020304" pitchFamily="18" charset="0"/>
              </a:rPr>
              <a:t>2.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nguồn</a:t>
            </a:r>
            <a:r>
              <a:rPr lang="en-US" dirty="0">
                <a:latin typeface="Times New Roman" panose="02020603050405020304" pitchFamily="18" charset="0"/>
                <a:cs typeface="Times New Roman" panose="02020603050405020304" pitchFamily="18" charset="0"/>
              </a:rPr>
              <a:t> tin: </a:t>
            </a:r>
            <a:r>
              <a:rPr lang="en-US" dirty="0" err="1">
                <a:latin typeface="Times New Roman" panose="02020603050405020304" pitchFamily="18" charset="0"/>
                <a:cs typeface="Times New Roman" panose="02020603050405020304" pitchFamily="18" charset="0"/>
              </a:rPr>
              <a:t>chuyển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giọng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nói</a:t>
            </a:r>
            <a:endParaRPr lang="en-US"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392951A-E072-7953-0DAF-A2BA039C1F5C}"/>
              </a:ext>
            </a:extLst>
          </p:cNvPr>
          <p:cNvPicPr>
            <a:picLocks noChangeAspect="1"/>
          </p:cNvPicPr>
          <p:nvPr/>
        </p:nvPicPr>
        <p:blipFill>
          <a:blip r:embed="rId2"/>
          <a:stretch>
            <a:fillRect/>
          </a:stretch>
        </p:blipFill>
        <p:spPr>
          <a:xfrm>
            <a:off x="1627678" y="1997816"/>
            <a:ext cx="9009755" cy="4166791"/>
          </a:xfrm>
          <a:prstGeom prst="rect">
            <a:avLst/>
          </a:prstGeom>
        </p:spPr>
      </p:pic>
      <p:sp>
        <p:nvSpPr>
          <p:cNvPr id="7" name="Rounded Rectangle 9">
            <a:extLst>
              <a:ext uri="{FF2B5EF4-FFF2-40B4-BE49-F238E27FC236}">
                <a16:creationId xmlns:a16="http://schemas.microsoft.com/office/drawing/2014/main" id="{51A02440-79A1-1595-4F01-A447E830A2B9}"/>
              </a:ext>
            </a:extLst>
          </p:cNvPr>
          <p:cNvSpPr/>
          <p:nvPr/>
        </p:nvSpPr>
        <p:spPr>
          <a:xfrm>
            <a:off x="179909" y="1648047"/>
            <a:ext cx="1692010" cy="12121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1: </a:t>
            </a:r>
            <a:r>
              <a:rPr lang="en-US" dirty="0" err="1">
                <a:solidFill>
                  <a:schemeClr val="tx1"/>
                </a:solidFill>
              </a:rPr>
              <a:t>Chọn</a:t>
            </a:r>
            <a:r>
              <a:rPr lang="en-US" dirty="0"/>
              <a:t> </a:t>
            </a:r>
            <a:r>
              <a:rPr lang="en-US" dirty="0" err="1"/>
              <a:t>nguồn</a:t>
            </a:r>
            <a:r>
              <a:rPr lang="en-US" dirty="0"/>
              <a:t> </a:t>
            </a:r>
            <a:r>
              <a:rPr lang="en-US" dirty="0" err="1"/>
              <a:t>thông</a:t>
            </a:r>
            <a:r>
              <a:rPr lang="en-US" dirty="0"/>
              <a:t> tin -&gt; </a:t>
            </a:r>
            <a:r>
              <a:rPr lang="en-US" dirty="0" err="1"/>
              <a:t>Nguồn</a:t>
            </a:r>
            <a:r>
              <a:rPr lang="en-US" dirty="0"/>
              <a:t> tin </a:t>
            </a:r>
            <a:r>
              <a:rPr lang="en-US" dirty="0" err="1"/>
              <a:t>bài</a:t>
            </a:r>
            <a:endParaRPr lang="en-US" dirty="0"/>
          </a:p>
        </p:txBody>
      </p:sp>
      <p:cxnSp>
        <p:nvCxnSpPr>
          <p:cNvPr id="14" name="Straight Arrow Connector 13">
            <a:extLst>
              <a:ext uri="{FF2B5EF4-FFF2-40B4-BE49-F238E27FC236}">
                <a16:creationId xmlns:a16="http://schemas.microsoft.com/office/drawing/2014/main" id="{E9698648-5D19-0C49-E1EA-F32FADFF3778}"/>
              </a:ext>
            </a:extLst>
          </p:cNvPr>
          <p:cNvCxnSpPr>
            <a:cxnSpLocks/>
            <a:endCxn id="7" idx="3"/>
          </p:cNvCxnSpPr>
          <p:nvPr/>
        </p:nvCxnSpPr>
        <p:spPr>
          <a:xfrm flipH="1" flipV="1">
            <a:off x="1871919" y="2254103"/>
            <a:ext cx="831524" cy="1284227"/>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8" name="Rounded Rectangle 8">
            <a:extLst>
              <a:ext uri="{FF2B5EF4-FFF2-40B4-BE49-F238E27FC236}">
                <a16:creationId xmlns:a16="http://schemas.microsoft.com/office/drawing/2014/main" id="{E499CB83-10B2-F275-CB59-0CA69AABE0BC}"/>
              </a:ext>
            </a:extLst>
          </p:cNvPr>
          <p:cNvSpPr/>
          <p:nvPr/>
        </p:nvSpPr>
        <p:spPr>
          <a:xfrm>
            <a:off x="10320081" y="1648047"/>
            <a:ext cx="1692011" cy="12121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2</a:t>
            </a:r>
            <a:r>
              <a:rPr lang="en-US"/>
              <a:t>: Click thêm tin bài mới</a:t>
            </a:r>
            <a:endParaRPr lang="en-US" dirty="0"/>
          </a:p>
        </p:txBody>
      </p:sp>
      <p:cxnSp>
        <p:nvCxnSpPr>
          <p:cNvPr id="20" name="Straight Arrow Connector 19">
            <a:extLst>
              <a:ext uri="{FF2B5EF4-FFF2-40B4-BE49-F238E27FC236}">
                <a16:creationId xmlns:a16="http://schemas.microsoft.com/office/drawing/2014/main" id="{76631CAA-87C4-8579-48F0-8851EFA34128}"/>
              </a:ext>
            </a:extLst>
          </p:cNvPr>
          <p:cNvCxnSpPr>
            <a:cxnSpLocks/>
            <a:endCxn id="18" idx="2"/>
          </p:cNvCxnSpPr>
          <p:nvPr/>
        </p:nvCxnSpPr>
        <p:spPr>
          <a:xfrm flipV="1">
            <a:off x="10642782" y="2860158"/>
            <a:ext cx="523305" cy="191745"/>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pic>
        <p:nvPicPr>
          <p:cNvPr id="27" name="Picture 26">
            <a:extLst>
              <a:ext uri="{FF2B5EF4-FFF2-40B4-BE49-F238E27FC236}">
                <a16:creationId xmlns:a16="http://schemas.microsoft.com/office/drawing/2014/main" id="{24FCC52F-033F-18F3-3B60-1E57541AC28A}"/>
              </a:ext>
            </a:extLst>
          </p:cNvPr>
          <p:cNvPicPr>
            <a:picLocks noChangeAspect="1"/>
          </p:cNvPicPr>
          <p:nvPr/>
        </p:nvPicPr>
        <p:blipFill>
          <a:blip r:embed="rId3"/>
          <a:stretch>
            <a:fillRect/>
          </a:stretch>
        </p:blipFill>
        <p:spPr>
          <a:xfrm>
            <a:off x="3578087" y="2953521"/>
            <a:ext cx="6513444" cy="3211086"/>
          </a:xfrm>
          <a:prstGeom prst="rect">
            <a:avLst/>
          </a:prstGeom>
        </p:spPr>
      </p:pic>
      <p:sp>
        <p:nvSpPr>
          <p:cNvPr id="28" name="Rounded Rectangle 8">
            <a:extLst>
              <a:ext uri="{FF2B5EF4-FFF2-40B4-BE49-F238E27FC236}">
                <a16:creationId xmlns:a16="http://schemas.microsoft.com/office/drawing/2014/main" id="{3FF1A661-659F-F96C-7A77-B46ABA5280E0}"/>
              </a:ext>
            </a:extLst>
          </p:cNvPr>
          <p:cNvSpPr/>
          <p:nvPr/>
        </p:nvSpPr>
        <p:spPr>
          <a:xfrm>
            <a:off x="10320081" y="3914245"/>
            <a:ext cx="1692011" cy="12121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err="1">
                <a:solidFill>
                  <a:srgbClr val="00B0F0"/>
                </a:solidFill>
              </a:rPr>
              <a:t>Bước</a:t>
            </a:r>
            <a:r>
              <a:rPr lang="en-US" b="1">
                <a:solidFill>
                  <a:srgbClr val="00B0F0"/>
                </a:solidFill>
              </a:rPr>
              <a:t> 3</a:t>
            </a:r>
            <a:r>
              <a:rPr lang="en-US"/>
              <a:t>: </a:t>
            </a:r>
            <a:r>
              <a:rPr lang="en-US" dirty="0" err="1"/>
              <a:t>nhập</a:t>
            </a:r>
            <a:r>
              <a:rPr lang="en-US" dirty="0"/>
              <a:t> </a:t>
            </a:r>
            <a:r>
              <a:rPr lang="en-US" dirty="0" err="1"/>
              <a:t>các</a:t>
            </a:r>
            <a:r>
              <a:rPr lang="en-US" dirty="0"/>
              <a:t> </a:t>
            </a:r>
            <a:r>
              <a:rPr lang="en-US" dirty="0" err="1"/>
              <a:t>thông</a:t>
            </a:r>
            <a:r>
              <a:rPr lang="en-US" dirty="0"/>
              <a:t> tin </a:t>
            </a:r>
            <a:r>
              <a:rPr lang="en-US" err="1"/>
              <a:t>liên</a:t>
            </a:r>
            <a:r>
              <a:rPr lang="en-US"/>
              <a:t> quan cho tin bài mới</a:t>
            </a:r>
            <a:endParaRPr lang="en-US" dirty="0"/>
          </a:p>
        </p:txBody>
      </p:sp>
      <p:cxnSp>
        <p:nvCxnSpPr>
          <p:cNvPr id="29" name="Straight Arrow Connector 28">
            <a:extLst>
              <a:ext uri="{FF2B5EF4-FFF2-40B4-BE49-F238E27FC236}">
                <a16:creationId xmlns:a16="http://schemas.microsoft.com/office/drawing/2014/main" id="{28F9843C-40A1-BA3B-71E3-D44C61959441}"/>
              </a:ext>
            </a:extLst>
          </p:cNvPr>
          <p:cNvCxnSpPr>
            <a:cxnSpLocks/>
            <a:endCxn id="28" idx="1"/>
          </p:cNvCxnSpPr>
          <p:nvPr/>
        </p:nvCxnSpPr>
        <p:spPr>
          <a:xfrm>
            <a:off x="10026911" y="4081211"/>
            <a:ext cx="293170" cy="43909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31" name="Rounded Rectangle 10">
            <a:extLst>
              <a:ext uri="{FF2B5EF4-FFF2-40B4-BE49-F238E27FC236}">
                <a16:creationId xmlns:a16="http://schemas.microsoft.com/office/drawing/2014/main" id="{9C42A0E9-84D3-5FBD-E1F4-683F568726AF}"/>
              </a:ext>
            </a:extLst>
          </p:cNvPr>
          <p:cNvSpPr/>
          <p:nvPr/>
        </p:nvSpPr>
        <p:spPr>
          <a:xfrm>
            <a:off x="150059" y="4647813"/>
            <a:ext cx="1721859" cy="136204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700" b="1" dirty="0" err="1">
                <a:solidFill>
                  <a:srgbClr val="00B0F0"/>
                </a:solidFill>
              </a:rPr>
              <a:t>Bước</a:t>
            </a:r>
            <a:r>
              <a:rPr lang="en-US" sz="1700" b="1" dirty="0">
                <a:solidFill>
                  <a:srgbClr val="00B0F0"/>
                </a:solidFill>
              </a:rPr>
              <a:t> 4</a:t>
            </a:r>
            <a:r>
              <a:rPr lang="en-US" sz="1700" dirty="0"/>
              <a:t>: </a:t>
            </a:r>
            <a:r>
              <a:rPr lang="en-US" sz="1700" dirty="0" err="1"/>
              <a:t>Bổ</a:t>
            </a:r>
            <a:r>
              <a:rPr lang="en-US" sz="1700" dirty="0"/>
              <a:t> sung </a:t>
            </a:r>
            <a:r>
              <a:rPr lang="en-US" sz="1700" dirty="0" err="1"/>
              <a:t>đoạn</a:t>
            </a:r>
            <a:r>
              <a:rPr lang="en-US" sz="1700" dirty="0"/>
              <a:t> </a:t>
            </a:r>
            <a:r>
              <a:rPr lang="en-US" sz="1700" dirty="0" err="1"/>
              <a:t>văn</a:t>
            </a:r>
            <a:r>
              <a:rPr lang="en-US" sz="1700" dirty="0"/>
              <a:t> </a:t>
            </a:r>
            <a:r>
              <a:rPr lang="en-US" sz="1700" dirty="0" err="1"/>
              <a:t>bản</a:t>
            </a:r>
            <a:r>
              <a:rPr lang="en-US" sz="1700" dirty="0"/>
              <a:t> </a:t>
            </a:r>
            <a:r>
              <a:rPr lang="en-US" sz="1700" dirty="0" err="1"/>
              <a:t>muốn</a:t>
            </a:r>
            <a:r>
              <a:rPr lang="en-US" sz="1700" dirty="0"/>
              <a:t> </a:t>
            </a:r>
            <a:r>
              <a:rPr lang="en-US" sz="1700" dirty="0" err="1"/>
              <a:t>chuyển</a:t>
            </a:r>
            <a:r>
              <a:rPr lang="en-US" sz="1700" dirty="0"/>
              <a:t> </a:t>
            </a:r>
            <a:r>
              <a:rPr lang="en-US" sz="1700" dirty="0" err="1"/>
              <a:t>đổi</a:t>
            </a:r>
            <a:r>
              <a:rPr lang="en-US" sz="1700" dirty="0"/>
              <a:t> </a:t>
            </a:r>
            <a:r>
              <a:rPr lang="en-US" sz="1700" dirty="0" err="1"/>
              <a:t>thành</a:t>
            </a:r>
            <a:r>
              <a:rPr lang="en-US" sz="1700" dirty="0"/>
              <a:t> </a:t>
            </a:r>
            <a:r>
              <a:rPr lang="en-US" sz="1700" dirty="0" err="1"/>
              <a:t>giọng</a:t>
            </a:r>
            <a:r>
              <a:rPr lang="en-US" sz="1700" dirty="0"/>
              <a:t> </a:t>
            </a:r>
            <a:r>
              <a:rPr lang="en-US" sz="1700" dirty="0" err="1"/>
              <a:t>nói</a:t>
            </a:r>
            <a:endParaRPr lang="en-US" sz="1700" dirty="0"/>
          </a:p>
        </p:txBody>
      </p:sp>
      <p:cxnSp>
        <p:nvCxnSpPr>
          <p:cNvPr id="32" name="Straight Arrow Connector 31">
            <a:extLst>
              <a:ext uri="{FF2B5EF4-FFF2-40B4-BE49-F238E27FC236}">
                <a16:creationId xmlns:a16="http://schemas.microsoft.com/office/drawing/2014/main" id="{327A0A92-F1A3-465A-0E5E-CC6EDFDE7427}"/>
              </a:ext>
            </a:extLst>
          </p:cNvPr>
          <p:cNvCxnSpPr>
            <a:cxnSpLocks/>
            <a:endCxn id="31" idx="3"/>
          </p:cNvCxnSpPr>
          <p:nvPr/>
        </p:nvCxnSpPr>
        <p:spPr>
          <a:xfrm flipH="1" flipV="1">
            <a:off x="1871918" y="5328837"/>
            <a:ext cx="1885073" cy="492843"/>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pic>
        <p:nvPicPr>
          <p:cNvPr id="41" name="Picture 40">
            <a:extLst>
              <a:ext uri="{FF2B5EF4-FFF2-40B4-BE49-F238E27FC236}">
                <a16:creationId xmlns:a16="http://schemas.microsoft.com/office/drawing/2014/main" id="{461AF1D0-B25B-8D1A-FE64-30B1A8F27F86}"/>
              </a:ext>
            </a:extLst>
          </p:cNvPr>
          <p:cNvPicPr>
            <a:picLocks noChangeAspect="1"/>
          </p:cNvPicPr>
          <p:nvPr/>
        </p:nvPicPr>
        <p:blipFill>
          <a:blip r:embed="rId4"/>
          <a:stretch>
            <a:fillRect/>
          </a:stretch>
        </p:blipFill>
        <p:spPr>
          <a:xfrm>
            <a:off x="3756991" y="6164607"/>
            <a:ext cx="6248400" cy="416487"/>
          </a:xfrm>
          <a:prstGeom prst="rect">
            <a:avLst/>
          </a:prstGeom>
        </p:spPr>
      </p:pic>
      <p:sp>
        <p:nvSpPr>
          <p:cNvPr id="43" name="Rounded Rectangle 8">
            <a:extLst>
              <a:ext uri="{FF2B5EF4-FFF2-40B4-BE49-F238E27FC236}">
                <a16:creationId xmlns:a16="http://schemas.microsoft.com/office/drawing/2014/main" id="{A15A9F8F-9336-227F-C31A-2BED82FEDFCC}"/>
              </a:ext>
            </a:extLst>
          </p:cNvPr>
          <p:cNvSpPr/>
          <p:nvPr/>
        </p:nvSpPr>
        <p:spPr>
          <a:xfrm>
            <a:off x="10320082" y="5821680"/>
            <a:ext cx="1611082" cy="6453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err="1">
                <a:solidFill>
                  <a:srgbClr val="00B0F0"/>
                </a:solidFill>
              </a:rPr>
              <a:t>Bước</a:t>
            </a:r>
            <a:r>
              <a:rPr lang="en-US" b="1">
                <a:solidFill>
                  <a:srgbClr val="00B0F0"/>
                </a:solidFill>
              </a:rPr>
              <a:t> 5</a:t>
            </a:r>
            <a:r>
              <a:rPr lang="en-US"/>
              <a:t>: Lưu tin bài mới</a:t>
            </a:r>
            <a:endParaRPr lang="en-US" dirty="0"/>
          </a:p>
        </p:txBody>
      </p:sp>
      <p:cxnSp>
        <p:nvCxnSpPr>
          <p:cNvPr id="44" name="Straight Arrow Connector 43">
            <a:extLst>
              <a:ext uri="{FF2B5EF4-FFF2-40B4-BE49-F238E27FC236}">
                <a16:creationId xmlns:a16="http://schemas.microsoft.com/office/drawing/2014/main" id="{7A7E8815-A59F-B074-5F9D-AAA6175B5E5A}"/>
              </a:ext>
            </a:extLst>
          </p:cNvPr>
          <p:cNvCxnSpPr>
            <a:cxnSpLocks/>
            <a:endCxn id="43" idx="1"/>
          </p:cNvCxnSpPr>
          <p:nvPr/>
        </p:nvCxnSpPr>
        <p:spPr>
          <a:xfrm flipV="1">
            <a:off x="7434470" y="6144370"/>
            <a:ext cx="2885612" cy="274513"/>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162150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3C53A8-25C2-495B-899A-730819CDA189}" type="slidenum">
              <a:rPr lang="en-US" smtClean="0"/>
              <a:pPr/>
              <a:t>15</a:t>
            </a:fld>
            <a:endParaRPr lang="en-US" dirty="0"/>
          </a:p>
        </p:txBody>
      </p:sp>
      <p:sp>
        <p:nvSpPr>
          <p:cNvPr id="5" name="Title 1"/>
          <p:cNvSpPr>
            <a:spLocks noGrp="1"/>
          </p:cNvSpPr>
          <p:nvPr>
            <p:ph type="title"/>
          </p:nvPr>
        </p:nvSpPr>
        <p:spPr>
          <a:xfrm>
            <a:off x="0" y="-4037"/>
            <a:ext cx="12192000" cy="756634"/>
          </a:xfrm>
        </p:spPr>
        <p:txBody>
          <a:bodyPr/>
          <a:lstStyle/>
          <a:p>
            <a:pPr algn="ctr"/>
            <a:r>
              <a:rPr lang="en-US" dirty="0">
                <a:latin typeface="Times New Roman" panose="02020603050405020304" pitchFamily="18" charset="0"/>
                <a:cs typeface="Times New Roman" panose="02020603050405020304" pitchFamily="18" charset="0"/>
              </a:rPr>
              <a:t>TẠO NGUỒN TIN VÀ PHÊ DUYỆT NGUỒN TIN</a:t>
            </a:r>
          </a:p>
        </p:txBody>
      </p:sp>
      <p:sp>
        <p:nvSpPr>
          <p:cNvPr id="6" name="Content Placeholder 2"/>
          <p:cNvSpPr>
            <a:spLocks noGrp="1"/>
          </p:cNvSpPr>
          <p:nvPr>
            <p:ph idx="1"/>
          </p:nvPr>
        </p:nvSpPr>
        <p:spPr>
          <a:xfrm>
            <a:off x="290147" y="1036320"/>
            <a:ext cx="11641016" cy="501535"/>
          </a:xfrm>
        </p:spPr>
        <p:txBody>
          <a:bodyPr/>
          <a:lstStyle/>
          <a:p>
            <a:pPr marL="0" indent="0">
              <a:buNone/>
            </a:pPr>
            <a:r>
              <a:rPr lang="en-US" dirty="0">
                <a:latin typeface="Times New Roman" panose="02020603050405020304" pitchFamily="18" charset="0"/>
                <a:cs typeface="Times New Roman" panose="02020603050405020304" pitchFamily="18" charset="0"/>
              </a:rPr>
              <a:t>2.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nguồn</a:t>
            </a:r>
            <a:r>
              <a:rPr lang="en-US" dirty="0">
                <a:latin typeface="Times New Roman" panose="02020603050405020304" pitchFamily="18" charset="0"/>
                <a:cs typeface="Times New Roman" panose="02020603050405020304" pitchFamily="18" charset="0"/>
              </a:rPr>
              <a:t> tin: </a:t>
            </a:r>
            <a:r>
              <a:rPr lang="en-US" dirty="0" err="1">
                <a:latin typeface="Times New Roman" panose="02020603050405020304" pitchFamily="18" charset="0"/>
                <a:cs typeface="Times New Roman" panose="02020603050405020304" pitchFamily="18" charset="0"/>
              </a:rPr>
              <a:t>chuyển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giọng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nói</a:t>
            </a:r>
            <a:endParaRPr lang="en-US" dirty="0">
              <a:latin typeface="Times New Roman" panose="02020603050405020304" pitchFamily="18" charset="0"/>
              <a:cs typeface="Times New Roman" panose="02020603050405020304" pitchFamily="18" charset="0"/>
            </a:endParaRPr>
          </a:p>
        </p:txBody>
      </p:sp>
      <p:sp>
        <p:nvSpPr>
          <p:cNvPr id="7" name="Rounded Rectangle 9">
            <a:extLst>
              <a:ext uri="{FF2B5EF4-FFF2-40B4-BE49-F238E27FC236}">
                <a16:creationId xmlns:a16="http://schemas.microsoft.com/office/drawing/2014/main" id="{51A02440-79A1-1595-4F01-A447E830A2B9}"/>
              </a:ext>
            </a:extLst>
          </p:cNvPr>
          <p:cNvSpPr/>
          <p:nvPr/>
        </p:nvSpPr>
        <p:spPr>
          <a:xfrm>
            <a:off x="9898944" y="2128937"/>
            <a:ext cx="1692010" cy="12121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6: </a:t>
            </a:r>
            <a:r>
              <a:rPr lang="en-US" dirty="0" err="1">
                <a:solidFill>
                  <a:schemeClr val="tx1"/>
                </a:solidFill>
              </a:rPr>
              <a:t>Chọn</a:t>
            </a:r>
            <a:r>
              <a:rPr lang="en-US" dirty="0">
                <a:solidFill>
                  <a:schemeClr val="tx1"/>
                </a:solidFill>
              </a:rPr>
              <a:t> </a:t>
            </a:r>
            <a:r>
              <a:rPr lang="en-US" dirty="0" err="1">
                <a:solidFill>
                  <a:schemeClr val="tx1"/>
                </a:solidFill>
              </a:rPr>
              <a:t>chuyển</a:t>
            </a:r>
            <a:r>
              <a:rPr lang="en-US" dirty="0">
                <a:solidFill>
                  <a:schemeClr val="tx1"/>
                </a:solidFill>
              </a:rPr>
              <a:t> </a:t>
            </a:r>
            <a:r>
              <a:rPr lang="en-US" dirty="0" err="1">
                <a:solidFill>
                  <a:schemeClr val="tx1"/>
                </a:solidFill>
              </a:rPr>
              <a:t>đổi</a:t>
            </a:r>
            <a:endParaRPr lang="en-US" dirty="0"/>
          </a:p>
        </p:txBody>
      </p:sp>
      <p:pic>
        <p:nvPicPr>
          <p:cNvPr id="9" name="Picture 8">
            <a:extLst>
              <a:ext uri="{FF2B5EF4-FFF2-40B4-BE49-F238E27FC236}">
                <a16:creationId xmlns:a16="http://schemas.microsoft.com/office/drawing/2014/main" id="{0998B8C9-5305-FD8E-3E2E-00671339DA23}"/>
              </a:ext>
            </a:extLst>
          </p:cNvPr>
          <p:cNvPicPr>
            <a:picLocks noChangeAspect="1"/>
          </p:cNvPicPr>
          <p:nvPr/>
        </p:nvPicPr>
        <p:blipFill>
          <a:blip r:embed="rId2"/>
          <a:stretch>
            <a:fillRect/>
          </a:stretch>
        </p:blipFill>
        <p:spPr>
          <a:xfrm>
            <a:off x="1625338" y="1957262"/>
            <a:ext cx="7772400" cy="4089762"/>
          </a:xfrm>
          <a:prstGeom prst="rect">
            <a:avLst/>
          </a:prstGeom>
        </p:spPr>
      </p:pic>
      <p:cxnSp>
        <p:nvCxnSpPr>
          <p:cNvPr id="12" name="Straight Arrow Connector 11">
            <a:extLst>
              <a:ext uri="{FF2B5EF4-FFF2-40B4-BE49-F238E27FC236}">
                <a16:creationId xmlns:a16="http://schemas.microsoft.com/office/drawing/2014/main" id="{3E3FA9BA-0156-0F2A-6D73-707E8EE1EF70}"/>
              </a:ext>
            </a:extLst>
          </p:cNvPr>
          <p:cNvCxnSpPr>
            <a:stCxn id="7" idx="1"/>
          </p:cNvCxnSpPr>
          <p:nvPr/>
        </p:nvCxnSpPr>
        <p:spPr>
          <a:xfrm flipH="1">
            <a:off x="8484124" y="2734993"/>
            <a:ext cx="1414820" cy="1026302"/>
          </a:xfrm>
          <a:prstGeom prst="straightConnector1">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80284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3C53A8-25C2-495B-899A-730819CDA189}" type="slidenum">
              <a:rPr lang="en-US" smtClean="0"/>
              <a:pPr/>
              <a:t>16</a:t>
            </a:fld>
            <a:endParaRPr lang="en-US" dirty="0"/>
          </a:p>
        </p:txBody>
      </p:sp>
      <p:sp>
        <p:nvSpPr>
          <p:cNvPr id="5" name="Title 1"/>
          <p:cNvSpPr>
            <a:spLocks noGrp="1"/>
          </p:cNvSpPr>
          <p:nvPr>
            <p:ph type="title" idx="4294967295"/>
          </p:nvPr>
        </p:nvSpPr>
        <p:spPr>
          <a:xfrm>
            <a:off x="0" y="-4763"/>
            <a:ext cx="12192000" cy="757238"/>
          </a:xfrm>
          <a:prstGeom prst="rect">
            <a:avLst/>
          </a:prstGeom>
        </p:spPr>
        <p:txBody>
          <a:bodyPr/>
          <a:lstStyle/>
          <a:p>
            <a:pPr algn="ctr"/>
            <a:r>
              <a:rPr lang="en-US" dirty="0">
                <a:latin typeface="Times New Roman" panose="02020603050405020304" pitchFamily="18" charset="0"/>
                <a:cs typeface="Times New Roman" panose="02020603050405020304" pitchFamily="18" charset="0"/>
              </a:rPr>
              <a:t>TẠO NGUỒN TIN VÀ PHÊ DUYỆT NGUỒN TIN</a:t>
            </a:r>
          </a:p>
        </p:txBody>
      </p:sp>
      <p:pic>
        <p:nvPicPr>
          <p:cNvPr id="3" name="Picture 2">
            <a:extLst>
              <a:ext uri="{FF2B5EF4-FFF2-40B4-BE49-F238E27FC236}">
                <a16:creationId xmlns:a16="http://schemas.microsoft.com/office/drawing/2014/main" id="{6460D3D2-73DC-F895-0E0F-ADE094DF851F}"/>
              </a:ext>
            </a:extLst>
          </p:cNvPr>
          <p:cNvPicPr>
            <a:picLocks noChangeAspect="1"/>
          </p:cNvPicPr>
          <p:nvPr/>
        </p:nvPicPr>
        <p:blipFill>
          <a:blip r:embed="rId2"/>
          <a:stretch>
            <a:fillRect/>
          </a:stretch>
        </p:blipFill>
        <p:spPr>
          <a:xfrm>
            <a:off x="550863" y="1505329"/>
            <a:ext cx="9071113" cy="5033587"/>
          </a:xfrm>
          <a:prstGeom prst="rect">
            <a:avLst/>
          </a:prstGeom>
        </p:spPr>
      </p:pic>
      <p:sp>
        <p:nvSpPr>
          <p:cNvPr id="7" name="Rounded Rectangle 8">
            <a:extLst>
              <a:ext uri="{FF2B5EF4-FFF2-40B4-BE49-F238E27FC236}">
                <a16:creationId xmlns:a16="http://schemas.microsoft.com/office/drawing/2014/main" id="{ACB7659A-849E-4954-7550-10D999268CB9}"/>
              </a:ext>
            </a:extLst>
          </p:cNvPr>
          <p:cNvSpPr/>
          <p:nvPr/>
        </p:nvSpPr>
        <p:spPr>
          <a:xfrm>
            <a:off x="9852877" y="978816"/>
            <a:ext cx="1995735" cy="12121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err="1">
                <a:solidFill>
                  <a:srgbClr val="00B0F0"/>
                </a:solidFill>
              </a:rPr>
              <a:t>Bước</a:t>
            </a:r>
            <a:r>
              <a:rPr lang="en-US" b="1">
                <a:solidFill>
                  <a:srgbClr val="00B0F0"/>
                </a:solidFill>
              </a:rPr>
              <a:t> 8</a:t>
            </a:r>
            <a:r>
              <a:rPr lang="en-US"/>
              <a:t>: </a:t>
            </a:r>
            <a:r>
              <a:rPr lang="en-US" dirty="0" err="1"/>
              <a:t>nhập</a:t>
            </a:r>
            <a:r>
              <a:rPr lang="en-US" dirty="0"/>
              <a:t> </a:t>
            </a:r>
            <a:r>
              <a:rPr lang="en-US" dirty="0" err="1"/>
              <a:t>các</a:t>
            </a:r>
            <a:r>
              <a:rPr lang="en-US" dirty="0"/>
              <a:t> </a:t>
            </a:r>
            <a:r>
              <a:rPr lang="en-US" dirty="0" err="1"/>
              <a:t>thông</a:t>
            </a:r>
            <a:r>
              <a:rPr lang="en-US" dirty="0"/>
              <a:t> tin </a:t>
            </a:r>
            <a:r>
              <a:rPr lang="en-US" dirty="0" err="1"/>
              <a:t>liên</a:t>
            </a:r>
            <a:r>
              <a:rPr lang="en-US" dirty="0"/>
              <a:t> </a:t>
            </a:r>
            <a:r>
              <a:rPr lang="en-US" dirty="0" err="1"/>
              <a:t>quan</a:t>
            </a:r>
            <a:endParaRPr lang="en-US" dirty="0"/>
          </a:p>
        </p:txBody>
      </p:sp>
      <p:cxnSp>
        <p:nvCxnSpPr>
          <p:cNvPr id="8" name="Straight Arrow Connector 7">
            <a:extLst>
              <a:ext uri="{FF2B5EF4-FFF2-40B4-BE49-F238E27FC236}">
                <a16:creationId xmlns:a16="http://schemas.microsoft.com/office/drawing/2014/main" id="{965BC601-640A-B371-2246-3EF8C9CAC4C5}"/>
              </a:ext>
            </a:extLst>
          </p:cNvPr>
          <p:cNvCxnSpPr>
            <a:cxnSpLocks/>
            <a:endCxn id="7" idx="1"/>
          </p:cNvCxnSpPr>
          <p:nvPr/>
        </p:nvCxnSpPr>
        <p:spPr>
          <a:xfrm flipV="1">
            <a:off x="8763000" y="1584872"/>
            <a:ext cx="1089877" cy="891628"/>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1" name="Rounded Rectangle 11">
            <a:extLst>
              <a:ext uri="{FF2B5EF4-FFF2-40B4-BE49-F238E27FC236}">
                <a16:creationId xmlns:a16="http://schemas.microsoft.com/office/drawing/2014/main" id="{5E11A9A1-2E39-9361-8866-0F60B1FEF8F9}"/>
              </a:ext>
            </a:extLst>
          </p:cNvPr>
          <p:cNvSpPr/>
          <p:nvPr/>
        </p:nvSpPr>
        <p:spPr>
          <a:xfrm>
            <a:off x="9997668" y="2965681"/>
            <a:ext cx="1933495" cy="12121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err="1">
                <a:solidFill>
                  <a:srgbClr val="00B0F0"/>
                </a:solidFill>
              </a:rPr>
              <a:t>Bước</a:t>
            </a:r>
            <a:r>
              <a:rPr lang="en-US" b="1">
                <a:solidFill>
                  <a:srgbClr val="00B0F0"/>
                </a:solidFill>
              </a:rPr>
              <a:t> 9</a:t>
            </a:r>
            <a:r>
              <a:rPr lang="en-US"/>
              <a:t>: </a:t>
            </a:r>
            <a:r>
              <a:rPr lang="en-US" dirty="0" err="1"/>
              <a:t>ấn</a:t>
            </a:r>
            <a:r>
              <a:rPr lang="en-US" dirty="0"/>
              <a:t> </a:t>
            </a:r>
            <a:r>
              <a:rPr lang="en-US" dirty="0" err="1"/>
              <a:t>chuyển</a:t>
            </a:r>
            <a:r>
              <a:rPr lang="en-US" dirty="0"/>
              <a:t> </a:t>
            </a:r>
            <a:r>
              <a:rPr lang="en-US" dirty="0" err="1"/>
              <a:t>đổi</a:t>
            </a:r>
            <a:r>
              <a:rPr lang="en-US" dirty="0"/>
              <a:t> </a:t>
            </a:r>
            <a:r>
              <a:rPr lang="en-US" dirty="0" err="1"/>
              <a:t>văn</a:t>
            </a:r>
            <a:r>
              <a:rPr lang="en-US" dirty="0"/>
              <a:t> </a:t>
            </a:r>
            <a:r>
              <a:rPr lang="en-US" dirty="0" err="1"/>
              <a:t>bản</a:t>
            </a:r>
            <a:r>
              <a:rPr lang="en-US" dirty="0"/>
              <a:t> </a:t>
            </a:r>
            <a:r>
              <a:rPr lang="en-US" dirty="0" err="1"/>
              <a:t>thành</a:t>
            </a:r>
            <a:r>
              <a:rPr lang="en-US" dirty="0"/>
              <a:t> </a:t>
            </a:r>
          </a:p>
          <a:p>
            <a:pPr algn="ctr"/>
            <a:r>
              <a:rPr lang="en-US" dirty="0" err="1"/>
              <a:t>giọng</a:t>
            </a:r>
            <a:r>
              <a:rPr lang="en-US" dirty="0"/>
              <a:t> </a:t>
            </a:r>
            <a:r>
              <a:rPr lang="en-US" dirty="0" err="1"/>
              <a:t>nói</a:t>
            </a:r>
            <a:endParaRPr lang="en-US" dirty="0"/>
          </a:p>
        </p:txBody>
      </p:sp>
      <p:sp>
        <p:nvSpPr>
          <p:cNvPr id="12" name="Rounded Rectangle 12">
            <a:extLst>
              <a:ext uri="{FF2B5EF4-FFF2-40B4-BE49-F238E27FC236}">
                <a16:creationId xmlns:a16="http://schemas.microsoft.com/office/drawing/2014/main" id="{ABB01FF9-5B44-A048-8252-FF1132766BDE}"/>
              </a:ext>
            </a:extLst>
          </p:cNvPr>
          <p:cNvSpPr/>
          <p:nvPr/>
        </p:nvSpPr>
        <p:spPr>
          <a:xfrm>
            <a:off x="9997668" y="4896567"/>
            <a:ext cx="1933496" cy="148944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700" b="1" err="1">
                <a:solidFill>
                  <a:srgbClr val="00B0F0"/>
                </a:solidFill>
              </a:rPr>
              <a:t>Bước</a:t>
            </a:r>
            <a:r>
              <a:rPr lang="en-US" sz="1700" b="1">
                <a:solidFill>
                  <a:srgbClr val="00B0F0"/>
                </a:solidFill>
              </a:rPr>
              <a:t> 10</a:t>
            </a:r>
            <a:r>
              <a:rPr lang="en-US" sz="1700"/>
              <a:t>: </a:t>
            </a:r>
            <a:r>
              <a:rPr lang="en-US" sz="1600" dirty="0"/>
              <a:t>Thông tin file </a:t>
            </a:r>
            <a:r>
              <a:rPr lang="en-US" sz="1600" dirty="0" err="1"/>
              <a:t>âm</a:t>
            </a:r>
            <a:r>
              <a:rPr lang="en-US" sz="1600" dirty="0"/>
              <a:t> </a:t>
            </a:r>
            <a:r>
              <a:rPr lang="en-US" sz="1600" dirty="0" err="1"/>
              <a:t>thanh</a:t>
            </a:r>
            <a:r>
              <a:rPr lang="en-US" sz="1600" dirty="0"/>
              <a:t> </a:t>
            </a:r>
            <a:r>
              <a:rPr lang="en-US" sz="1600" dirty="0" err="1"/>
              <a:t>sau</a:t>
            </a:r>
            <a:r>
              <a:rPr lang="en-US" sz="1600" dirty="0"/>
              <a:t> </a:t>
            </a:r>
            <a:r>
              <a:rPr lang="en-US" sz="1600" dirty="0" err="1"/>
              <a:t>khi</a:t>
            </a:r>
            <a:r>
              <a:rPr lang="en-US" sz="1600" dirty="0"/>
              <a:t> </a:t>
            </a:r>
            <a:r>
              <a:rPr lang="en-US" sz="1600" dirty="0" err="1"/>
              <a:t>chuyển</a:t>
            </a:r>
            <a:r>
              <a:rPr lang="en-US" sz="1600" dirty="0"/>
              <a:t> </a:t>
            </a:r>
            <a:r>
              <a:rPr lang="en-US" sz="1600" dirty="0" err="1"/>
              <a:t>đổi</a:t>
            </a:r>
            <a:r>
              <a:rPr lang="en-US" sz="1600" dirty="0"/>
              <a:t>.</a:t>
            </a:r>
          </a:p>
          <a:p>
            <a:pPr algn="ctr"/>
            <a:r>
              <a:rPr lang="en-US" sz="1600" dirty="0" err="1"/>
              <a:t>Chọn</a:t>
            </a:r>
            <a:r>
              <a:rPr lang="en-US" sz="1600" dirty="0"/>
              <a:t> </a:t>
            </a:r>
            <a:r>
              <a:rPr lang="en-US" sz="1600" dirty="0" err="1"/>
              <a:t>lưu</a:t>
            </a:r>
            <a:r>
              <a:rPr lang="en-US" sz="1600" dirty="0"/>
              <a:t> </a:t>
            </a:r>
            <a:r>
              <a:rPr lang="en-US" sz="1600" dirty="0" err="1"/>
              <a:t>để</a:t>
            </a:r>
            <a:r>
              <a:rPr lang="en-US" sz="1600" dirty="0"/>
              <a:t> </a:t>
            </a:r>
            <a:r>
              <a:rPr lang="en-US" sz="1600" dirty="0" err="1"/>
              <a:t>tạo</a:t>
            </a:r>
            <a:r>
              <a:rPr lang="en-US" sz="1600" dirty="0"/>
              <a:t> file </a:t>
            </a:r>
            <a:r>
              <a:rPr lang="en-US" sz="1600" dirty="0" err="1"/>
              <a:t>âm</a:t>
            </a:r>
            <a:r>
              <a:rPr lang="en-US" sz="1600" dirty="0"/>
              <a:t> </a:t>
            </a:r>
            <a:r>
              <a:rPr lang="en-US" sz="1600" dirty="0" err="1"/>
              <a:t>thanh</a:t>
            </a:r>
            <a:r>
              <a:rPr lang="en-US" sz="1600" dirty="0"/>
              <a:t> </a:t>
            </a:r>
          </a:p>
        </p:txBody>
      </p:sp>
      <p:cxnSp>
        <p:nvCxnSpPr>
          <p:cNvPr id="13" name="Straight Arrow Connector 12">
            <a:extLst>
              <a:ext uri="{FF2B5EF4-FFF2-40B4-BE49-F238E27FC236}">
                <a16:creationId xmlns:a16="http://schemas.microsoft.com/office/drawing/2014/main" id="{2A45327F-BB7E-AE98-563C-BD2304B60700}"/>
              </a:ext>
            </a:extLst>
          </p:cNvPr>
          <p:cNvCxnSpPr>
            <a:cxnSpLocks/>
            <a:endCxn id="11" idx="1"/>
          </p:cNvCxnSpPr>
          <p:nvPr/>
        </p:nvCxnSpPr>
        <p:spPr>
          <a:xfrm>
            <a:off x="9575800" y="2762250"/>
            <a:ext cx="421868" cy="809487"/>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4" name="Straight Arrow Connector 13">
            <a:extLst>
              <a:ext uri="{FF2B5EF4-FFF2-40B4-BE49-F238E27FC236}">
                <a16:creationId xmlns:a16="http://schemas.microsoft.com/office/drawing/2014/main" id="{9F41FDFD-E21F-1183-35B9-D15676C8A109}"/>
              </a:ext>
            </a:extLst>
          </p:cNvPr>
          <p:cNvCxnSpPr>
            <a:cxnSpLocks/>
          </p:cNvCxnSpPr>
          <p:nvPr/>
        </p:nvCxnSpPr>
        <p:spPr>
          <a:xfrm>
            <a:off x="9002410" y="5168421"/>
            <a:ext cx="1239132" cy="228125"/>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5" name="Straight Arrow Connector 14">
            <a:extLst>
              <a:ext uri="{FF2B5EF4-FFF2-40B4-BE49-F238E27FC236}">
                <a16:creationId xmlns:a16="http://schemas.microsoft.com/office/drawing/2014/main" id="{43D4A297-69D4-AD77-9724-78EDBE8344A2}"/>
              </a:ext>
            </a:extLst>
          </p:cNvPr>
          <p:cNvCxnSpPr>
            <a:cxnSpLocks/>
          </p:cNvCxnSpPr>
          <p:nvPr/>
        </p:nvCxnSpPr>
        <p:spPr>
          <a:xfrm flipV="1">
            <a:off x="8377295" y="5941534"/>
            <a:ext cx="1839855" cy="365125"/>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479330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4037"/>
            <a:ext cx="12192000" cy="756634"/>
          </a:xfrm>
        </p:spPr>
        <p:txBody>
          <a:bodyPr/>
          <a:lstStyle/>
          <a:p>
            <a:pPr algn="ct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nguồn</a:t>
            </a:r>
            <a:r>
              <a:rPr lang="en-US" dirty="0">
                <a:latin typeface="Times New Roman" panose="02020603050405020304" pitchFamily="18" charset="0"/>
                <a:cs typeface="Times New Roman" panose="02020603050405020304" pitchFamily="18" charset="0"/>
              </a:rPr>
              <a:t> tin</a:t>
            </a:r>
          </a:p>
        </p:txBody>
      </p:sp>
      <p:sp>
        <p:nvSpPr>
          <p:cNvPr id="6" name="Content Placeholder 2"/>
          <p:cNvSpPr>
            <a:spLocks noGrp="1"/>
          </p:cNvSpPr>
          <p:nvPr>
            <p:ph idx="1"/>
          </p:nvPr>
        </p:nvSpPr>
        <p:spPr>
          <a:xfrm>
            <a:off x="290147" y="1036320"/>
            <a:ext cx="11641016" cy="501535"/>
          </a:xfrm>
        </p:spPr>
        <p:txBody>
          <a:bodyPr/>
          <a:lstStyle/>
          <a:p>
            <a:pPr marL="0" indent="0">
              <a:buNone/>
            </a:pPr>
            <a:r>
              <a:rPr lang="en-US" dirty="0">
                <a:latin typeface="Times New Roman" panose="02020603050405020304" pitchFamily="18" charset="0"/>
                <a:cs typeface="Times New Roman" panose="02020603050405020304" pitchFamily="18" charset="0"/>
              </a:rPr>
              <a:t>3.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nguồn</a:t>
            </a:r>
            <a:r>
              <a:rPr lang="en-US" dirty="0">
                <a:latin typeface="Times New Roman" panose="02020603050405020304" pitchFamily="18" charset="0"/>
                <a:cs typeface="Times New Roman" panose="02020603050405020304" pitchFamily="18" charset="0"/>
              </a:rPr>
              <a:t> tin: Danh </a:t>
            </a:r>
            <a:r>
              <a:rPr lang="en-US" dirty="0" err="1">
                <a:latin typeface="Times New Roman" panose="02020603050405020304" pitchFamily="18" charset="0"/>
                <a:cs typeface="Times New Roman" panose="02020603050405020304" pitchFamily="18" charset="0"/>
              </a:rPr>
              <a:t>sách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endParaRPr lang="en-US" dirty="0">
              <a:latin typeface="Times New Roman" panose="02020603050405020304" pitchFamily="18" charset="0"/>
              <a:cs typeface="Times New Roman" panose="02020603050405020304" pitchFamily="18" charset="0"/>
            </a:endParaRPr>
          </a:p>
        </p:txBody>
      </p:sp>
      <p:sp>
        <p:nvSpPr>
          <p:cNvPr id="8" name="Rounded Rectangle 7"/>
          <p:cNvSpPr/>
          <p:nvPr/>
        </p:nvSpPr>
        <p:spPr>
          <a:xfrm>
            <a:off x="175602" y="1629678"/>
            <a:ext cx="1629107" cy="118553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1</a:t>
            </a:r>
            <a:r>
              <a:rPr lang="en-US" dirty="0"/>
              <a:t>: </a:t>
            </a:r>
            <a:r>
              <a:rPr lang="en-US" dirty="0" err="1"/>
              <a:t>Chọn</a:t>
            </a:r>
            <a:r>
              <a:rPr lang="en-US" dirty="0"/>
              <a:t> </a:t>
            </a:r>
            <a:r>
              <a:rPr lang="en-US" dirty="0" err="1"/>
              <a:t>nguồn</a:t>
            </a:r>
            <a:r>
              <a:rPr lang="en-US" dirty="0"/>
              <a:t> </a:t>
            </a:r>
            <a:r>
              <a:rPr lang="en-US" dirty="0" err="1"/>
              <a:t>thông</a:t>
            </a:r>
            <a:r>
              <a:rPr lang="en-US" dirty="0"/>
              <a:t> tin -&gt; </a:t>
            </a:r>
            <a:r>
              <a:rPr lang="en-US" dirty="0" err="1"/>
              <a:t>Danh</a:t>
            </a:r>
            <a:r>
              <a:rPr lang="en-US" dirty="0"/>
              <a:t> </a:t>
            </a:r>
            <a:r>
              <a:rPr lang="en-US" dirty="0" err="1"/>
              <a:t>sách</a:t>
            </a:r>
            <a:r>
              <a:rPr lang="en-US" dirty="0"/>
              <a:t> </a:t>
            </a:r>
            <a:r>
              <a:rPr lang="en-US" dirty="0" err="1"/>
              <a:t>phát</a:t>
            </a:r>
            <a:endParaRPr lang="en-US" dirty="0"/>
          </a:p>
        </p:txBody>
      </p:sp>
      <p:sp>
        <p:nvSpPr>
          <p:cNvPr id="10" name="Rounded Rectangle 9"/>
          <p:cNvSpPr/>
          <p:nvPr/>
        </p:nvSpPr>
        <p:spPr>
          <a:xfrm>
            <a:off x="10214317" y="1629678"/>
            <a:ext cx="1692010" cy="12121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2</a:t>
            </a:r>
            <a:r>
              <a:rPr lang="en-US" dirty="0"/>
              <a:t>: </a:t>
            </a:r>
            <a:r>
              <a:rPr lang="en-US" dirty="0" err="1"/>
              <a:t>Thêm</a:t>
            </a:r>
            <a:r>
              <a:rPr lang="en-US" dirty="0"/>
              <a:t> </a:t>
            </a:r>
            <a:r>
              <a:rPr lang="en-US" dirty="0" err="1"/>
              <a:t>mới</a:t>
            </a:r>
            <a:r>
              <a:rPr lang="en-US" dirty="0"/>
              <a:t> </a:t>
            </a:r>
            <a:r>
              <a:rPr lang="en-US" dirty="0" err="1"/>
              <a:t>danh</a:t>
            </a:r>
            <a:r>
              <a:rPr lang="en-US" dirty="0"/>
              <a:t> </a:t>
            </a:r>
            <a:r>
              <a:rPr lang="en-US" dirty="0" err="1"/>
              <a:t>sách</a:t>
            </a:r>
            <a:r>
              <a:rPr lang="en-US" dirty="0"/>
              <a:t> </a:t>
            </a:r>
            <a:r>
              <a:rPr lang="en-US" dirty="0" err="1"/>
              <a:t>phát</a:t>
            </a:r>
            <a:endParaRPr lang="en-US" dirty="0"/>
          </a:p>
        </p:txBody>
      </p:sp>
      <p:sp>
        <p:nvSpPr>
          <p:cNvPr id="13" name="Rounded Rectangle 12"/>
          <p:cNvSpPr/>
          <p:nvPr/>
        </p:nvSpPr>
        <p:spPr>
          <a:xfrm>
            <a:off x="196947" y="3326253"/>
            <a:ext cx="1692010" cy="12121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3</a:t>
            </a:r>
            <a:r>
              <a:rPr lang="en-US" dirty="0"/>
              <a:t>: </a:t>
            </a:r>
            <a:r>
              <a:rPr lang="en-US" dirty="0" err="1"/>
              <a:t>Bổ</a:t>
            </a:r>
            <a:r>
              <a:rPr lang="en-US" dirty="0"/>
              <a:t> sung </a:t>
            </a:r>
            <a:r>
              <a:rPr lang="en-US" dirty="0" err="1"/>
              <a:t>thông</a:t>
            </a:r>
            <a:r>
              <a:rPr lang="en-US" dirty="0"/>
              <a:t> tin </a:t>
            </a:r>
            <a:r>
              <a:rPr lang="en-US" dirty="0" err="1"/>
              <a:t>của</a:t>
            </a:r>
            <a:r>
              <a:rPr lang="en-US" dirty="0"/>
              <a:t> </a:t>
            </a:r>
            <a:r>
              <a:rPr lang="en-US" dirty="0" err="1"/>
              <a:t>danh</a:t>
            </a:r>
            <a:r>
              <a:rPr lang="en-US" dirty="0"/>
              <a:t> </a:t>
            </a:r>
            <a:r>
              <a:rPr lang="en-US" dirty="0" err="1"/>
              <a:t>sách</a:t>
            </a:r>
            <a:r>
              <a:rPr lang="en-US" dirty="0"/>
              <a:t> </a:t>
            </a:r>
            <a:r>
              <a:rPr lang="en-US" dirty="0" err="1"/>
              <a:t>phát</a:t>
            </a:r>
            <a:endParaRPr lang="en-US" dirty="0"/>
          </a:p>
        </p:txBody>
      </p:sp>
      <p:pic>
        <p:nvPicPr>
          <p:cNvPr id="19" name="Picture 18"/>
          <p:cNvPicPr>
            <a:picLocks noChangeAspect="1"/>
          </p:cNvPicPr>
          <p:nvPr/>
        </p:nvPicPr>
        <p:blipFill>
          <a:blip r:embed="rId2"/>
          <a:stretch>
            <a:fillRect/>
          </a:stretch>
        </p:blipFill>
        <p:spPr>
          <a:xfrm>
            <a:off x="2766253" y="2009476"/>
            <a:ext cx="6774813" cy="3405049"/>
          </a:xfrm>
          <a:prstGeom prst="rect">
            <a:avLst/>
          </a:prstGeom>
        </p:spPr>
      </p:pic>
      <p:sp>
        <p:nvSpPr>
          <p:cNvPr id="20" name="Rectangle 19"/>
          <p:cNvSpPr/>
          <p:nvPr/>
        </p:nvSpPr>
        <p:spPr>
          <a:xfrm>
            <a:off x="4384964" y="3421267"/>
            <a:ext cx="4177145" cy="236333"/>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cxnSp>
        <p:nvCxnSpPr>
          <p:cNvPr id="22" name="Straight Arrow Connector 21"/>
          <p:cNvCxnSpPr>
            <a:cxnSpLocks/>
          </p:cNvCxnSpPr>
          <p:nvPr/>
        </p:nvCxnSpPr>
        <p:spPr>
          <a:xfrm flipH="1" flipV="1">
            <a:off x="1781470" y="2193177"/>
            <a:ext cx="1810300" cy="1269349"/>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26" name="Straight Arrow Connector 25"/>
          <p:cNvCxnSpPr>
            <a:cxnSpLocks/>
          </p:cNvCxnSpPr>
          <p:nvPr/>
        </p:nvCxnSpPr>
        <p:spPr>
          <a:xfrm flipV="1">
            <a:off x="9541066" y="2251914"/>
            <a:ext cx="673251" cy="548796"/>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pic>
        <p:nvPicPr>
          <p:cNvPr id="3" name="Picture 2">
            <a:extLst>
              <a:ext uri="{FF2B5EF4-FFF2-40B4-BE49-F238E27FC236}">
                <a16:creationId xmlns:a16="http://schemas.microsoft.com/office/drawing/2014/main" id="{E216F556-8B00-2083-FBCD-B205E76FB70A}"/>
              </a:ext>
            </a:extLst>
          </p:cNvPr>
          <p:cNvPicPr>
            <a:picLocks noChangeAspect="1"/>
          </p:cNvPicPr>
          <p:nvPr/>
        </p:nvPicPr>
        <p:blipFill>
          <a:blip r:embed="rId3"/>
          <a:stretch>
            <a:fillRect/>
          </a:stretch>
        </p:blipFill>
        <p:spPr>
          <a:xfrm>
            <a:off x="4311956" y="2807176"/>
            <a:ext cx="4927002" cy="2803024"/>
          </a:xfrm>
          <a:prstGeom prst="rect">
            <a:avLst/>
          </a:prstGeom>
        </p:spPr>
      </p:pic>
      <p:cxnSp>
        <p:nvCxnSpPr>
          <p:cNvPr id="4" name="Straight Arrow Connector 3">
            <a:extLst>
              <a:ext uri="{FF2B5EF4-FFF2-40B4-BE49-F238E27FC236}">
                <a16:creationId xmlns:a16="http://schemas.microsoft.com/office/drawing/2014/main" id="{AD434538-941E-A6E8-C223-4FC6E1763BB6}"/>
              </a:ext>
            </a:extLst>
          </p:cNvPr>
          <p:cNvCxnSpPr>
            <a:cxnSpLocks/>
            <a:endCxn id="13" idx="3"/>
          </p:cNvCxnSpPr>
          <p:nvPr/>
        </p:nvCxnSpPr>
        <p:spPr>
          <a:xfrm flipH="1">
            <a:off x="1888957" y="3932308"/>
            <a:ext cx="2376064" cy="1"/>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9" name="Rounded Rectangle 9">
            <a:extLst>
              <a:ext uri="{FF2B5EF4-FFF2-40B4-BE49-F238E27FC236}">
                <a16:creationId xmlns:a16="http://schemas.microsoft.com/office/drawing/2014/main" id="{104E18C3-8FD7-90A6-5CFB-174353A7436B}"/>
              </a:ext>
            </a:extLst>
          </p:cNvPr>
          <p:cNvSpPr/>
          <p:nvPr/>
        </p:nvSpPr>
        <p:spPr>
          <a:xfrm>
            <a:off x="10214317" y="3257769"/>
            <a:ext cx="1692010" cy="12121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4</a:t>
            </a:r>
            <a:r>
              <a:rPr lang="en-US" dirty="0"/>
              <a:t>: </a:t>
            </a:r>
            <a:r>
              <a:rPr lang="en-US" dirty="0" err="1"/>
              <a:t>Chọn</a:t>
            </a:r>
            <a:r>
              <a:rPr lang="en-US" dirty="0"/>
              <a:t> </a:t>
            </a:r>
            <a:r>
              <a:rPr lang="en-US" dirty="0" err="1"/>
              <a:t>loại</a:t>
            </a:r>
            <a:r>
              <a:rPr lang="en-US" dirty="0"/>
              <a:t> tin </a:t>
            </a:r>
            <a:r>
              <a:rPr lang="en-US" dirty="0" err="1"/>
              <a:t>trong</a:t>
            </a:r>
            <a:r>
              <a:rPr lang="en-US" dirty="0"/>
              <a:t> </a:t>
            </a:r>
            <a:r>
              <a:rPr lang="en-US" dirty="0" err="1"/>
              <a:t>danh</a:t>
            </a:r>
            <a:r>
              <a:rPr lang="en-US" dirty="0"/>
              <a:t> </a:t>
            </a:r>
            <a:r>
              <a:rPr lang="en-US" dirty="0" err="1"/>
              <a:t>sách</a:t>
            </a:r>
            <a:r>
              <a:rPr lang="en-US" dirty="0"/>
              <a:t> </a:t>
            </a:r>
            <a:r>
              <a:rPr lang="en-US" dirty="0" err="1"/>
              <a:t>phát</a:t>
            </a:r>
            <a:endParaRPr lang="en-US" dirty="0"/>
          </a:p>
        </p:txBody>
      </p:sp>
      <p:cxnSp>
        <p:nvCxnSpPr>
          <p:cNvPr id="11" name="Straight Arrow Connector 10">
            <a:extLst>
              <a:ext uri="{FF2B5EF4-FFF2-40B4-BE49-F238E27FC236}">
                <a16:creationId xmlns:a16="http://schemas.microsoft.com/office/drawing/2014/main" id="{5240FB45-55E6-3A89-A9B0-C6D5D9C5F1CC}"/>
              </a:ext>
            </a:extLst>
          </p:cNvPr>
          <p:cNvCxnSpPr>
            <a:cxnSpLocks/>
            <a:endCxn id="9" idx="1"/>
          </p:cNvCxnSpPr>
          <p:nvPr/>
        </p:nvCxnSpPr>
        <p:spPr>
          <a:xfrm>
            <a:off x="7870964" y="3845044"/>
            <a:ext cx="2343353" cy="18781"/>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pic>
        <p:nvPicPr>
          <p:cNvPr id="16" name="Picture 15">
            <a:extLst>
              <a:ext uri="{FF2B5EF4-FFF2-40B4-BE49-F238E27FC236}">
                <a16:creationId xmlns:a16="http://schemas.microsoft.com/office/drawing/2014/main" id="{3D4B525D-AD69-BE76-6CA3-BB407B330EE9}"/>
              </a:ext>
            </a:extLst>
          </p:cNvPr>
          <p:cNvPicPr>
            <a:picLocks noChangeAspect="1"/>
          </p:cNvPicPr>
          <p:nvPr/>
        </p:nvPicPr>
        <p:blipFill>
          <a:blip r:embed="rId4"/>
          <a:stretch>
            <a:fillRect/>
          </a:stretch>
        </p:blipFill>
        <p:spPr>
          <a:xfrm>
            <a:off x="5369728" y="4028346"/>
            <a:ext cx="4433577" cy="2213096"/>
          </a:xfrm>
          <a:prstGeom prst="rect">
            <a:avLst/>
          </a:prstGeom>
        </p:spPr>
      </p:pic>
      <p:sp>
        <p:nvSpPr>
          <p:cNvPr id="17" name="Rounded Rectangle 9">
            <a:extLst>
              <a:ext uri="{FF2B5EF4-FFF2-40B4-BE49-F238E27FC236}">
                <a16:creationId xmlns:a16="http://schemas.microsoft.com/office/drawing/2014/main" id="{3D7879D2-536A-721C-8ECA-B63D6DBECED2}"/>
              </a:ext>
            </a:extLst>
          </p:cNvPr>
          <p:cNvSpPr/>
          <p:nvPr/>
        </p:nvSpPr>
        <p:spPr>
          <a:xfrm>
            <a:off x="10301361" y="5065383"/>
            <a:ext cx="1692010" cy="12121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5</a:t>
            </a:r>
            <a:r>
              <a:rPr lang="en-US" dirty="0"/>
              <a:t>: </a:t>
            </a:r>
            <a:r>
              <a:rPr lang="en-US" dirty="0" err="1"/>
              <a:t>Thêm</a:t>
            </a:r>
            <a:r>
              <a:rPr lang="en-US" dirty="0"/>
              <a:t> </a:t>
            </a:r>
            <a:r>
              <a:rPr lang="en-US" dirty="0" err="1"/>
              <a:t>bản</a:t>
            </a:r>
            <a:r>
              <a:rPr lang="en-US" dirty="0"/>
              <a:t> tin </a:t>
            </a:r>
            <a:r>
              <a:rPr lang="en-US" dirty="0" err="1"/>
              <a:t>vào</a:t>
            </a:r>
            <a:r>
              <a:rPr lang="en-US" dirty="0"/>
              <a:t> </a:t>
            </a:r>
            <a:r>
              <a:rPr lang="en-US" dirty="0" err="1"/>
              <a:t>danh</a:t>
            </a:r>
            <a:r>
              <a:rPr lang="en-US" dirty="0"/>
              <a:t> </a:t>
            </a:r>
            <a:r>
              <a:rPr lang="en-US" dirty="0" err="1"/>
              <a:t>sách</a:t>
            </a:r>
            <a:endParaRPr lang="en-US" dirty="0"/>
          </a:p>
        </p:txBody>
      </p:sp>
      <p:cxnSp>
        <p:nvCxnSpPr>
          <p:cNvPr id="18" name="Straight Arrow Connector 17">
            <a:extLst>
              <a:ext uri="{FF2B5EF4-FFF2-40B4-BE49-F238E27FC236}">
                <a16:creationId xmlns:a16="http://schemas.microsoft.com/office/drawing/2014/main" id="{845902DA-3799-F708-B44D-4F3F042C1B6A}"/>
              </a:ext>
            </a:extLst>
          </p:cNvPr>
          <p:cNvCxnSpPr>
            <a:cxnSpLocks/>
          </p:cNvCxnSpPr>
          <p:nvPr/>
        </p:nvCxnSpPr>
        <p:spPr>
          <a:xfrm>
            <a:off x="6903335" y="4908159"/>
            <a:ext cx="3350379" cy="783341"/>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23" name="Rounded Rectangle 12">
            <a:extLst>
              <a:ext uri="{FF2B5EF4-FFF2-40B4-BE49-F238E27FC236}">
                <a16:creationId xmlns:a16="http://schemas.microsoft.com/office/drawing/2014/main" id="{DD1D9813-1F0E-6493-DBB4-385CC72A207C}"/>
              </a:ext>
            </a:extLst>
          </p:cNvPr>
          <p:cNvSpPr/>
          <p:nvPr/>
        </p:nvSpPr>
        <p:spPr>
          <a:xfrm>
            <a:off x="196947" y="5065384"/>
            <a:ext cx="1692010" cy="12121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6</a:t>
            </a:r>
            <a:r>
              <a:rPr lang="en-US" dirty="0"/>
              <a:t>: </a:t>
            </a:r>
            <a:r>
              <a:rPr lang="en-US" b="1" dirty="0"/>
              <a:t>Click =&gt; </a:t>
            </a:r>
            <a:r>
              <a:rPr lang="en-US" b="1" dirty="0" err="1">
                <a:solidFill>
                  <a:srgbClr val="FF0000"/>
                </a:solidFill>
              </a:rPr>
              <a:t>Lưu</a:t>
            </a:r>
            <a:r>
              <a:rPr lang="en-US" dirty="0"/>
              <a:t> </a:t>
            </a:r>
            <a:r>
              <a:rPr lang="en-US" dirty="0" err="1"/>
              <a:t>để</a:t>
            </a:r>
            <a:r>
              <a:rPr lang="en-US" dirty="0"/>
              <a:t> </a:t>
            </a:r>
            <a:r>
              <a:rPr lang="en-US" dirty="0" err="1"/>
              <a:t>tạo</a:t>
            </a:r>
            <a:r>
              <a:rPr lang="en-US" dirty="0"/>
              <a:t> </a:t>
            </a:r>
            <a:r>
              <a:rPr lang="en-US" dirty="0" err="1"/>
              <a:t>danh</a:t>
            </a:r>
            <a:r>
              <a:rPr lang="en-US" dirty="0"/>
              <a:t> </a:t>
            </a:r>
            <a:r>
              <a:rPr lang="en-US" dirty="0" err="1"/>
              <a:t>sách</a:t>
            </a:r>
            <a:r>
              <a:rPr lang="en-US" dirty="0"/>
              <a:t> phat</a:t>
            </a:r>
          </a:p>
        </p:txBody>
      </p:sp>
      <p:cxnSp>
        <p:nvCxnSpPr>
          <p:cNvPr id="25" name="Straight Arrow Connector 24">
            <a:extLst>
              <a:ext uri="{FF2B5EF4-FFF2-40B4-BE49-F238E27FC236}">
                <a16:creationId xmlns:a16="http://schemas.microsoft.com/office/drawing/2014/main" id="{92488659-724E-2C62-F9DB-AFB4164C5889}"/>
              </a:ext>
            </a:extLst>
          </p:cNvPr>
          <p:cNvCxnSpPr>
            <a:cxnSpLocks/>
            <a:stCxn id="16" idx="2"/>
            <a:endCxn id="23" idx="3"/>
          </p:cNvCxnSpPr>
          <p:nvPr/>
        </p:nvCxnSpPr>
        <p:spPr>
          <a:xfrm flipH="1" flipV="1">
            <a:off x="1888957" y="5671440"/>
            <a:ext cx="5697560" cy="570002"/>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2" name="Slide Number Placeholder 3">
            <a:extLst>
              <a:ext uri="{FF2B5EF4-FFF2-40B4-BE49-F238E27FC236}">
                <a16:creationId xmlns:a16="http://schemas.microsoft.com/office/drawing/2014/main" id="{D01E4CD5-B668-7A2C-DDAC-C8618240EFDF}"/>
              </a:ext>
            </a:extLst>
          </p:cNvPr>
          <p:cNvSpPr>
            <a:spLocks noGrp="1"/>
          </p:cNvSpPr>
          <p:nvPr>
            <p:ph type="sldNum" sz="quarter" idx="12"/>
          </p:nvPr>
        </p:nvSpPr>
        <p:spPr>
          <a:xfrm>
            <a:off x="9187963" y="6356352"/>
            <a:ext cx="2743200" cy="365125"/>
          </a:xfrm>
        </p:spPr>
        <p:txBody>
          <a:bodyPr/>
          <a:lstStyle/>
          <a:p>
            <a:fld id="{9B3C53A8-25C2-495B-899A-730819CDA189}" type="slidenum">
              <a:rPr lang="en-US" smtClean="0"/>
              <a:pPr/>
              <a:t>17</a:t>
            </a:fld>
            <a:endParaRPr lang="en-US" dirty="0"/>
          </a:p>
        </p:txBody>
      </p:sp>
    </p:spTree>
    <p:extLst>
      <p:ext uri="{BB962C8B-B14F-4D97-AF65-F5344CB8AC3E}">
        <p14:creationId xmlns:p14="http://schemas.microsoft.com/office/powerpoint/2010/main" val="3642407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4037"/>
            <a:ext cx="12192000" cy="756634"/>
          </a:xfrm>
        </p:spPr>
        <p:txBody>
          <a:bodyPr/>
          <a:lstStyle/>
          <a:p>
            <a:pPr algn="ctr"/>
            <a:r>
              <a:rPr lang="en-US" dirty="0">
                <a:latin typeface="Times New Roman" panose="02020603050405020304" pitchFamily="18" charset="0"/>
                <a:cs typeface="Times New Roman" panose="02020603050405020304" pitchFamily="18" charset="0"/>
              </a:rPr>
              <a:t>TẠO BẢN TIN PHÁT THANH</a:t>
            </a:r>
          </a:p>
        </p:txBody>
      </p:sp>
      <p:pic>
        <p:nvPicPr>
          <p:cNvPr id="7" name="Picture 6"/>
          <p:cNvPicPr>
            <a:picLocks noChangeAspect="1"/>
          </p:cNvPicPr>
          <p:nvPr/>
        </p:nvPicPr>
        <p:blipFill>
          <a:blip r:embed="rId3"/>
          <a:stretch>
            <a:fillRect/>
          </a:stretch>
        </p:blipFill>
        <p:spPr>
          <a:xfrm>
            <a:off x="2398133" y="1606207"/>
            <a:ext cx="7230911" cy="3645585"/>
          </a:xfrm>
          <a:prstGeom prst="rect">
            <a:avLst/>
          </a:prstGeom>
          <a:ln>
            <a:noFill/>
          </a:ln>
          <a:effectLst>
            <a:outerShdw blurRad="292100" dist="139700" dir="2700000" algn="tl" rotWithShape="0">
              <a:srgbClr val="333333">
                <a:alpha val="65000"/>
              </a:srgbClr>
            </a:outerShdw>
          </a:effectLst>
        </p:spPr>
      </p:pic>
      <p:sp>
        <p:nvSpPr>
          <p:cNvPr id="8" name="Rounded Rectangle 7"/>
          <p:cNvSpPr/>
          <p:nvPr/>
        </p:nvSpPr>
        <p:spPr>
          <a:xfrm>
            <a:off x="134552" y="980159"/>
            <a:ext cx="1739092" cy="12705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1</a:t>
            </a:r>
            <a:r>
              <a:rPr lang="en-US" dirty="0"/>
              <a:t>: </a:t>
            </a:r>
            <a:r>
              <a:rPr lang="en-US" dirty="0" err="1"/>
              <a:t>Chọn</a:t>
            </a:r>
            <a:r>
              <a:rPr lang="en-US" dirty="0"/>
              <a:t> </a:t>
            </a:r>
            <a:r>
              <a:rPr lang="en-US" b="1" dirty="0" err="1">
                <a:solidFill>
                  <a:srgbClr val="ED1C24"/>
                </a:solidFill>
              </a:rPr>
              <a:t>Bản</a:t>
            </a:r>
            <a:r>
              <a:rPr lang="en-US" b="1" dirty="0">
                <a:solidFill>
                  <a:srgbClr val="ED1C24"/>
                </a:solidFill>
              </a:rPr>
              <a:t> tin </a:t>
            </a:r>
            <a:r>
              <a:rPr lang="en-US" b="1" dirty="0" err="1">
                <a:solidFill>
                  <a:srgbClr val="ED1C24"/>
                </a:solidFill>
              </a:rPr>
              <a:t>và</a:t>
            </a:r>
            <a:r>
              <a:rPr lang="en-US" b="1" dirty="0">
                <a:solidFill>
                  <a:srgbClr val="ED1C24"/>
                </a:solidFill>
              </a:rPr>
              <a:t> </a:t>
            </a:r>
            <a:r>
              <a:rPr lang="en-US" b="1" dirty="0">
                <a:solidFill>
                  <a:schemeClr val="tx1"/>
                </a:solidFill>
              </a:rPr>
              <a:t>Click</a:t>
            </a:r>
          </a:p>
          <a:p>
            <a:pPr algn="ctr"/>
            <a:r>
              <a:rPr lang="en-US" dirty="0"/>
              <a:t>-&gt; </a:t>
            </a:r>
            <a:r>
              <a:rPr lang="en-US" dirty="0" err="1"/>
              <a:t>thêm</a:t>
            </a:r>
            <a:r>
              <a:rPr lang="en-US" dirty="0"/>
              <a:t> </a:t>
            </a:r>
            <a:r>
              <a:rPr lang="en-US" dirty="0" err="1"/>
              <a:t>mới</a:t>
            </a:r>
            <a:endParaRPr lang="en-US" dirty="0"/>
          </a:p>
        </p:txBody>
      </p:sp>
      <p:sp>
        <p:nvSpPr>
          <p:cNvPr id="9" name="Rounded Rectangle 8"/>
          <p:cNvSpPr/>
          <p:nvPr/>
        </p:nvSpPr>
        <p:spPr>
          <a:xfrm>
            <a:off x="10189742" y="929416"/>
            <a:ext cx="1798172" cy="12705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3</a:t>
            </a:r>
            <a:r>
              <a:rPr lang="en-US" dirty="0"/>
              <a:t>: </a:t>
            </a:r>
            <a:r>
              <a:rPr lang="en-US" dirty="0" err="1"/>
              <a:t>Chọn</a:t>
            </a:r>
            <a:r>
              <a:rPr lang="en-US" dirty="0"/>
              <a:t> </a:t>
            </a:r>
            <a:r>
              <a:rPr lang="en-US" dirty="0" err="1"/>
              <a:t>nguồn</a:t>
            </a:r>
            <a:r>
              <a:rPr lang="en-US" dirty="0"/>
              <a:t> tin </a:t>
            </a:r>
            <a:r>
              <a:rPr lang="en-US" dirty="0" err="1"/>
              <a:t>phát</a:t>
            </a:r>
            <a:r>
              <a:rPr lang="en-US" dirty="0"/>
              <a:t> </a:t>
            </a:r>
            <a:r>
              <a:rPr lang="en-US" dirty="0" err="1"/>
              <a:t>thanh</a:t>
            </a:r>
            <a:endParaRPr lang="en-US" dirty="0"/>
          </a:p>
        </p:txBody>
      </p:sp>
      <p:sp>
        <p:nvSpPr>
          <p:cNvPr id="10" name="Rounded Rectangle 9"/>
          <p:cNvSpPr/>
          <p:nvPr/>
        </p:nvSpPr>
        <p:spPr>
          <a:xfrm>
            <a:off x="132355" y="3790607"/>
            <a:ext cx="1658828" cy="12705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2</a:t>
            </a:r>
            <a:r>
              <a:rPr lang="en-US" dirty="0"/>
              <a:t>: </a:t>
            </a:r>
            <a:r>
              <a:rPr lang="en-US" dirty="0" err="1"/>
              <a:t>Nhập</a:t>
            </a:r>
            <a:r>
              <a:rPr lang="en-US" dirty="0"/>
              <a:t> </a:t>
            </a:r>
            <a:r>
              <a:rPr lang="en-US" dirty="0" err="1"/>
              <a:t>đầy</a:t>
            </a:r>
            <a:r>
              <a:rPr lang="en-US" dirty="0"/>
              <a:t> </a:t>
            </a:r>
            <a:r>
              <a:rPr lang="en-US" dirty="0" err="1"/>
              <a:t>đủ</a:t>
            </a:r>
            <a:r>
              <a:rPr lang="en-US" dirty="0"/>
              <a:t> </a:t>
            </a:r>
            <a:r>
              <a:rPr lang="en-US" dirty="0" err="1"/>
              <a:t>nội</a:t>
            </a:r>
            <a:r>
              <a:rPr lang="en-US" dirty="0"/>
              <a:t> dung </a:t>
            </a:r>
            <a:r>
              <a:rPr lang="en-US" dirty="0" err="1"/>
              <a:t>thông</a:t>
            </a:r>
            <a:r>
              <a:rPr lang="en-US" dirty="0"/>
              <a:t> tin </a:t>
            </a:r>
            <a:r>
              <a:rPr lang="en-US" dirty="0" err="1"/>
              <a:t>bản</a:t>
            </a:r>
            <a:r>
              <a:rPr lang="en-US" dirty="0"/>
              <a:t> tin</a:t>
            </a:r>
          </a:p>
        </p:txBody>
      </p:sp>
      <p:sp>
        <p:nvSpPr>
          <p:cNvPr id="11" name="Rounded Rectangle 10"/>
          <p:cNvSpPr/>
          <p:nvPr/>
        </p:nvSpPr>
        <p:spPr>
          <a:xfrm>
            <a:off x="10189741" y="2596020"/>
            <a:ext cx="1817439" cy="12705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4</a:t>
            </a:r>
            <a:r>
              <a:rPr lang="en-US" dirty="0"/>
              <a:t>: </a:t>
            </a:r>
            <a:r>
              <a:rPr lang="en-US" dirty="0" err="1"/>
              <a:t>Chọn</a:t>
            </a:r>
            <a:r>
              <a:rPr lang="en-US" dirty="0"/>
              <a:t> </a:t>
            </a:r>
            <a:r>
              <a:rPr lang="en-US" dirty="0" err="1"/>
              <a:t>chế</a:t>
            </a:r>
            <a:r>
              <a:rPr lang="en-US" dirty="0"/>
              <a:t> </a:t>
            </a:r>
            <a:r>
              <a:rPr lang="en-US" dirty="0" err="1"/>
              <a:t>độ</a:t>
            </a:r>
            <a:r>
              <a:rPr lang="en-US" dirty="0"/>
              <a:t> </a:t>
            </a:r>
            <a:r>
              <a:rPr lang="en-US" dirty="0" err="1"/>
              <a:t>và</a:t>
            </a:r>
            <a:r>
              <a:rPr lang="en-US" dirty="0"/>
              <a:t> </a:t>
            </a:r>
            <a:r>
              <a:rPr lang="en-US" dirty="0" err="1"/>
              <a:t>thời</a:t>
            </a:r>
            <a:r>
              <a:rPr lang="en-US" dirty="0"/>
              <a:t> </a:t>
            </a:r>
            <a:r>
              <a:rPr lang="en-US" dirty="0" err="1"/>
              <a:t>gian</a:t>
            </a:r>
            <a:r>
              <a:rPr lang="en-US" dirty="0"/>
              <a:t> </a:t>
            </a:r>
            <a:r>
              <a:rPr lang="en-US" dirty="0" err="1"/>
              <a:t>phát</a:t>
            </a:r>
            <a:endParaRPr lang="en-US" dirty="0"/>
          </a:p>
        </p:txBody>
      </p:sp>
      <p:cxnSp>
        <p:nvCxnSpPr>
          <p:cNvPr id="13" name="Straight Arrow Connector 12"/>
          <p:cNvCxnSpPr/>
          <p:nvPr/>
        </p:nvCxnSpPr>
        <p:spPr>
          <a:xfrm flipH="1">
            <a:off x="2386924" y="3077533"/>
            <a:ext cx="11210" cy="196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p:cNvCxnSpPr>
          <p:nvPr/>
        </p:nvCxnSpPr>
        <p:spPr>
          <a:xfrm flipH="1">
            <a:off x="1791183" y="3304846"/>
            <a:ext cx="1608233" cy="1094259"/>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7" name="Straight Arrow Connector 16"/>
          <p:cNvCxnSpPr>
            <a:cxnSpLocks/>
          </p:cNvCxnSpPr>
          <p:nvPr/>
        </p:nvCxnSpPr>
        <p:spPr>
          <a:xfrm flipV="1">
            <a:off x="8627388" y="1606207"/>
            <a:ext cx="1526145" cy="1111828"/>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9" name="Straight Arrow Connector 18"/>
          <p:cNvCxnSpPr>
            <a:cxnSpLocks/>
          </p:cNvCxnSpPr>
          <p:nvPr/>
        </p:nvCxnSpPr>
        <p:spPr>
          <a:xfrm flipV="1">
            <a:off x="8627388" y="3304846"/>
            <a:ext cx="1526145" cy="829897"/>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31" name="Straight Arrow Connector 30"/>
          <p:cNvCxnSpPr>
            <a:cxnSpLocks/>
            <a:endCxn id="8" idx="2"/>
          </p:cNvCxnSpPr>
          <p:nvPr/>
        </p:nvCxnSpPr>
        <p:spPr>
          <a:xfrm flipH="1" flipV="1">
            <a:off x="1004098" y="2250753"/>
            <a:ext cx="1394035" cy="960916"/>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33" name="Rounded Rectangle 32"/>
          <p:cNvSpPr/>
          <p:nvPr/>
        </p:nvSpPr>
        <p:spPr>
          <a:xfrm>
            <a:off x="10199785" y="4262624"/>
            <a:ext cx="1817439" cy="12817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5</a:t>
            </a:r>
            <a:r>
              <a:rPr lang="en-US" dirty="0"/>
              <a:t>: </a:t>
            </a:r>
            <a:r>
              <a:rPr lang="en-US" dirty="0" err="1"/>
              <a:t>Chọn</a:t>
            </a:r>
            <a:r>
              <a:rPr lang="en-US" dirty="0"/>
              <a:t> </a:t>
            </a:r>
            <a:r>
              <a:rPr lang="en-US" dirty="0" err="1"/>
              <a:t>lưu</a:t>
            </a:r>
            <a:r>
              <a:rPr lang="en-US" dirty="0"/>
              <a:t> </a:t>
            </a:r>
            <a:r>
              <a:rPr lang="en-US" dirty="0" err="1"/>
              <a:t>để</a:t>
            </a:r>
            <a:r>
              <a:rPr lang="en-US" dirty="0"/>
              <a:t> </a:t>
            </a:r>
            <a:r>
              <a:rPr lang="en-US" dirty="0" err="1"/>
              <a:t>tạo</a:t>
            </a:r>
            <a:r>
              <a:rPr lang="en-US" dirty="0"/>
              <a:t> </a:t>
            </a:r>
            <a:r>
              <a:rPr lang="en-US" dirty="0" err="1"/>
              <a:t>bản</a:t>
            </a:r>
            <a:r>
              <a:rPr lang="en-US" dirty="0"/>
              <a:t> tin -&gt; </a:t>
            </a:r>
            <a:r>
              <a:rPr lang="en-US" dirty="0" err="1"/>
              <a:t>phê</a:t>
            </a:r>
            <a:r>
              <a:rPr lang="en-US" dirty="0"/>
              <a:t> </a:t>
            </a:r>
            <a:r>
              <a:rPr lang="en-US" dirty="0" err="1"/>
              <a:t>duyệt</a:t>
            </a:r>
            <a:r>
              <a:rPr lang="en-US" dirty="0"/>
              <a:t> </a:t>
            </a:r>
            <a:r>
              <a:rPr lang="en-US" dirty="0" err="1"/>
              <a:t>để</a:t>
            </a:r>
            <a:r>
              <a:rPr lang="en-US" dirty="0"/>
              <a:t> </a:t>
            </a:r>
            <a:r>
              <a:rPr lang="en-US" dirty="0" err="1"/>
              <a:t>phát</a:t>
            </a:r>
            <a:r>
              <a:rPr lang="en-US" dirty="0"/>
              <a:t> </a:t>
            </a:r>
            <a:r>
              <a:rPr lang="en-US" dirty="0" err="1"/>
              <a:t>bản</a:t>
            </a:r>
            <a:r>
              <a:rPr lang="en-US" dirty="0"/>
              <a:t> tin</a:t>
            </a:r>
          </a:p>
        </p:txBody>
      </p:sp>
      <p:cxnSp>
        <p:nvCxnSpPr>
          <p:cNvPr id="35" name="Straight Arrow Connector 34"/>
          <p:cNvCxnSpPr>
            <a:cxnSpLocks/>
          </p:cNvCxnSpPr>
          <p:nvPr/>
        </p:nvCxnSpPr>
        <p:spPr>
          <a:xfrm>
            <a:off x="7013986" y="5066380"/>
            <a:ext cx="3139547" cy="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36" name="TextBox 35"/>
          <p:cNvSpPr txBox="1"/>
          <p:nvPr/>
        </p:nvSpPr>
        <p:spPr>
          <a:xfrm>
            <a:off x="678343" y="5409280"/>
            <a:ext cx="3678382" cy="1200329"/>
          </a:xfrm>
          <a:prstGeom prst="rect">
            <a:avLst/>
          </a:prstGeom>
          <a:noFill/>
        </p:spPr>
        <p:txBody>
          <a:bodyPr wrap="square" rtlCol="0">
            <a:spAutoFit/>
          </a:bodyPr>
          <a:lstStyle/>
          <a:p>
            <a:r>
              <a:rPr lang="en-US" dirty="0" err="1">
                <a:solidFill>
                  <a:srgbClr val="FF0000"/>
                </a:solidFill>
              </a:rPr>
              <a:t>Loại</a:t>
            </a:r>
            <a:r>
              <a:rPr lang="en-US" dirty="0">
                <a:solidFill>
                  <a:srgbClr val="FF0000"/>
                </a:solidFill>
              </a:rPr>
              <a:t> </a:t>
            </a:r>
            <a:r>
              <a:rPr lang="en-US" dirty="0" err="1">
                <a:solidFill>
                  <a:srgbClr val="FF0000"/>
                </a:solidFill>
              </a:rPr>
              <a:t>bản</a:t>
            </a:r>
            <a:r>
              <a:rPr lang="en-US" dirty="0">
                <a:solidFill>
                  <a:srgbClr val="FF0000"/>
                </a:solidFill>
              </a:rPr>
              <a:t> tin:</a:t>
            </a:r>
          </a:p>
          <a:p>
            <a:pPr marL="285750" indent="-285750">
              <a:buFontTx/>
              <a:buChar char="-"/>
            </a:pPr>
            <a:r>
              <a:rPr lang="en-US" dirty="0"/>
              <a:t>File </a:t>
            </a:r>
            <a:r>
              <a:rPr lang="en-US" dirty="0" err="1"/>
              <a:t>âm</a:t>
            </a:r>
            <a:r>
              <a:rPr lang="en-US" dirty="0"/>
              <a:t> </a:t>
            </a:r>
            <a:r>
              <a:rPr lang="en-US" dirty="0" err="1"/>
              <a:t>thanh</a:t>
            </a:r>
            <a:r>
              <a:rPr lang="en-US" dirty="0"/>
              <a:t>: 1 </a:t>
            </a:r>
            <a:r>
              <a:rPr lang="en-US" dirty="0" err="1"/>
              <a:t>hoặc</a:t>
            </a:r>
            <a:r>
              <a:rPr lang="en-US" dirty="0"/>
              <a:t> </a:t>
            </a:r>
            <a:r>
              <a:rPr lang="en-US" dirty="0" err="1"/>
              <a:t>nhiều</a:t>
            </a:r>
            <a:r>
              <a:rPr lang="en-US" dirty="0"/>
              <a:t> file</a:t>
            </a:r>
          </a:p>
          <a:p>
            <a:pPr marL="285750" indent="-285750">
              <a:buFontTx/>
              <a:buChar char="-"/>
            </a:pPr>
            <a:r>
              <a:rPr lang="en-US" dirty="0" err="1"/>
              <a:t>Tiếp</a:t>
            </a:r>
            <a:r>
              <a:rPr lang="en-US" dirty="0"/>
              <a:t> </a:t>
            </a:r>
            <a:r>
              <a:rPr lang="en-US" dirty="0" err="1"/>
              <a:t>sóng</a:t>
            </a:r>
            <a:r>
              <a:rPr lang="en-US" dirty="0"/>
              <a:t> </a:t>
            </a:r>
            <a:r>
              <a:rPr lang="en-US" dirty="0" err="1"/>
              <a:t>kênh</a:t>
            </a:r>
            <a:r>
              <a:rPr lang="en-US" dirty="0"/>
              <a:t> </a:t>
            </a:r>
            <a:r>
              <a:rPr lang="en-US" dirty="0" err="1"/>
              <a:t>phát</a:t>
            </a:r>
            <a:r>
              <a:rPr lang="en-US" dirty="0"/>
              <a:t> </a:t>
            </a:r>
            <a:r>
              <a:rPr lang="en-US" dirty="0" err="1"/>
              <a:t>thanh</a:t>
            </a:r>
            <a:endParaRPr lang="en-US" dirty="0"/>
          </a:p>
          <a:p>
            <a:pPr marL="285750" indent="-285750">
              <a:buFontTx/>
              <a:buChar char="-"/>
            </a:pPr>
            <a:r>
              <a:rPr lang="en-US" dirty="0" err="1"/>
              <a:t>Tần</a:t>
            </a:r>
            <a:r>
              <a:rPr lang="en-US" dirty="0"/>
              <a:t> </a:t>
            </a:r>
            <a:r>
              <a:rPr lang="en-US" dirty="0" err="1"/>
              <a:t>số</a:t>
            </a:r>
            <a:r>
              <a:rPr lang="en-US" dirty="0"/>
              <a:t> FM</a:t>
            </a:r>
          </a:p>
        </p:txBody>
      </p:sp>
      <p:sp>
        <p:nvSpPr>
          <p:cNvPr id="38" name="TextBox 37"/>
          <p:cNvSpPr txBox="1"/>
          <p:nvPr/>
        </p:nvSpPr>
        <p:spPr>
          <a:xfrm>
            <a:off x="5086778" y="5409280"/>
            <a:ext cx="4239757" cy="923330"/>
          </a:xfrm>
          <a:prstGeom prst="rect">
            <a:avLst/>
          </a:prstGeom>
          <a:noFill/>
        </p:spPr>
        <p:txBody>
          <a:bodyPr wrap="square" rtlCol="0">
            <a:spAutoFit/>
          </a:bodyPr>
          <a:lstStyle/>
          <a:p>
            <a:r>
              <a:rPr lang="en-US" dirty="0" err="1">
                <a:solidFill>
                  <a:srgbClr val="FF0000"/>
                </a:solidFill>
              </a:rPr>
              <a:t>Chế</a:t>
            </a:r>
            <a:r>
              <a:rPr lang="en-US" dirty="0">
                <a:solidFill>
                  <a:srgbClr val="FF0000"/>
                </a:solidFill>
              </a:rPr>
              <a:t> </a:t>
            </a:r>
            <a:r>
              <a:rPr lang="en-US" dirty="0" err="1">
                <a:solidFill>
                  <a:srgbClr val="FF0000"/>
                </a:solidFill>
              </a:rPr>
              <a:t>độ</a:t>
            </a:r>
            <a:r>
              <a:rPr lang="en-US" dirty="0">
                <a:solidFill>
                  <a:srgbClr val="FF0000"/>
                </a:solidFill>
              </a:rPr>
              <a:t> </a:t>
            </a:r>
            <a:r>
              <a:rPr lang="en-US" dirty="0" err="1">
                <a:solidFill>
                  <a:srgbClr val="FF0000"/>
                </a:solidFill>
              </a:rPr>
              <a:t>phát</a:t>
            </a:r>
            <a:r>
              <a:rPr lang="en-US" dirty="0">
                <a:solidFill>
                  <a:srgbClr val="FF0000"/>
                </a:solidFill>
              </a:rPr>
              <a:t> </a:t>
            </a:r>
            <a:r>
              <a:rPr lang="en-US" dirty="0" err="1">
                <a:solidFill>
                  <a:srgbClr val="FF0000"/>
                </a:solidFill>
              </a:rPr>
              <a:t>bản</a:t>
            </a:r>
            <a:r>
              <a:rPr lang="en-US" dirty="0">
                <a:solidFill>
                  <a:srgbClr val="FF0000"/>
                </a:solidFill>
              </a:rPr>
              <a:t> tin:</a:t>
            </a:r>
          </a:p>
          <a:p>
            <a:pPr marL="285750" indent="-285750">
              <a:buFontTx/>
              <a:buChar char="-"/>
            </a:pPr>
            <a:r>
              <a:rPr lang="en-US" dirty="0" err="1"/>
              <a:t>Phát</a:t>
            </a:r>
            <a:r>
              <a:rPr lang="en-US" dirty="0"/>
              <a:t> </a:t>
            </a:r>
            <a:r>
              <a:rPr lang="en-US" dirty="0" err="1"/>
              <a:t>khẩn</a:t>
            </a:r>
            <a:r>
              <a:rPr lang="en-US" dirty="0"/>
              <a:t> </a:t>
            </a:r>
            <a:r>
              <a:rPr lang="en-US" dirty="0" err="1"/>
              <a:t>cấp</a:t>
            </a:r>
            <a:endParaRPr lang="en-US" dirty="0"/>
          </a:p>
          <a:p>
            <a:pPr marL="285750" indent="-285750">
              <a:buFontTx/>
              <a:buChar char="-"/>
            </a:pPr>
            <a:r>
              <a:rPr lang="en-US" dirty="0" err="1"/>
              <a:t>Phát</a:t>
            </a:r>
            <a:r>
              <a:rPr lang="en-US" dirty="0"/>
              <a:t> </a:t>
            </a:r>
            <a:r>
              <a:rPr lang="en-US" dirty="0" err="1"/>
              <a:t>theo</a:t>
            </a:r>
            <a:r>
              <a:rPr lang="en-US" dirty="0"/>
              <a:t> </a:t>
            </a:r>
            <a:r>
              <a:rPr lang="en-US" dirty="0" err="1"/>
              <a:t>lịch</a:t>
            </a:r>
            <a:r>
              <a:rPr lang="en-US" dirty="0"/>
              <a:t>: </a:t>
            </a:r>
            <a:r>
              <a:rPr lang="en-US" dirty="0" err="1"/>
              <a:t>ngày</a:t>
            </a:r>
            <a:r>
              <a:rPr lang="en-US" dirty="0"/>
              <a:t> </a:t>
            </a:r>
            <a:r>
              <a:rPr lang="en-US" dirty="0" err="1"/>
              <a:t>phát</a:t>
            </a:r>
            <a:r>
              <a:rPr lang="en-US" dirty="0"/>
              <a:t>, </a:t>
            </a:r>
            <a:r>
              <a:rPr lang="en-US" dirty="0" err="1"/>
              <a:t>thời</a:t>
            </a:r>
            <a:r>
              <a:rPr lang="en-US" dirty="0"/>
              <a:t> </a:t>
            </a:r>
            <a:r>
              <a:rPr lang="en-US" dirty="0" err="1"/>
              <a:t>gian</a:t>
            </a:r>
            <a:r>
              <a:rPr lang="en-US" dirty="0"/>
              <a:t> </a:t>
            </a:r>
            <a:r>
              <a:rPr lang="en-US" dirty="0" err="1"/>
              <a:t>phát</a:t>
            </a:r>
            <a:endParaRPr lang="en-US" dirty="0"/>
          </a:p>
        </p:txBody>
      </p:sp>
      <p:sp>
        <p:nvSpPr>
          <p:cNvPr id="2" name="Slide Number Placeholder 3">
            <a:extLst>
              <a:ext uri="{FF2B5EF4-FFF2-40B4-BE49-F238E27FC236}">
                <a16:creationId xmlns:a16="http://schemas.microsoft.com/office/drawing/2014/main" id="{22F73B91-7583-65F0-42EF-88C11CA646F5}"/>
              </a:ext>
            </a:extLst>
          </p:cNvPr>
          <p:cNvSpPr>
            <a:spLocks noGrp="1"/>
          </p:cNvSpPr>
          <p:nvPr>
            <p:ph type="sldNum" sz="quarter" idx="12"/>
          </p:nvPr>
        </p:nvSpPr>
        <p:spPr>
          <a:xfrm>
            <a:off x="9187963" y="6356352"/>
            <a:ext cx="2743200" cy="365125"/>
          </a:xfrm>
        </p:spPr>
        <p:txBody>
          <a:bodyPr/>
          <a:lstStyle/>
          <a:p>
            <a:fld id="{9B3C53A8-25C2-495B-899A-730819CDA189}" type="slidenum">
              <a:rPr lang="en-US" smtClean="0"/>
              <a:pPr/>
              <a:t>18</a:t>
            </a:fld>
            <a:endParaRPr lang="en-US" dirty="0"/>
          </a:p>
        </p:txBody>
      </p:sp>
    </p:spTree>
    <p:extLst>
      <p:ext uri="{BB962C8B-B14F-4D97-AF65-F5344CB8AC3E}">
        <p14:creationId xmlns:p14="http://schemas.microsoft.com/office/powerpoint/2010/main" val="1410096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4037"/>
            <a:ext cx="12192000" cy="756634"/>
          </a:xfrm>
        </p:spPr>
        <p:txBody>
          <a:bodyPr/>
          <a:lstStyle/>
          <a:p>
            <a:pPr algn="ctr"/>
            <a:r>
              <a:rPr lang="en-US" dirty="0">
                <a:latin typeface="Times New Roman" panose="02020603050405020304" pitchFamily="18" charset="0"/>
                <a:cs typeface="Times New Roman" panose="02020603050405020304" pitchFamily="18" charset="0"/>
              </a:rPr>
              <a:t>PHÊ DUYỆT BẢN TIN PHÁT THANH</a:t>
            </a:r>
          </a:p>
        </p:txBody>
      </p:sp>
      <p:pic>
        <p:nvPicPr>
          <p:cNvPr id="7" name="Picture 6">
            <a:extLst>
              <a:ext uri="{FF2B5EF4-FFF2-40B4-BE49-F238E27FC236}">
                <a16:creationId xmlns:a16="http://schemas.microsoft.com/office/drawing/2014/main" id="{D10289A3-0A72-6FBA-4568-1FCA76A196F4}"/>
              </a:ext>
            </a:extLst>
          </p:cNvPr>
          <p:cNvPicPr>
            <a:picLocks noChangeAspect="1"/>
          </p:cNvPicPr>
          <p:nvPr/>
        </p:nvPicPr>
        <p:blipFill>
          <a:blip r:embed="rId3"/>
          <a:stretch>
            <a:fillRect/>
          </a:stretch>
        </p:blipFill>
        <p:spPr>
          <a:xfrm>
            <a:off x="1997083" y="1893555"/>
            <a:ext cx="8840985" cy="4173757"/>
          </a:xfrm>
          <a:prstGeom prst="rect">
            <a:avLst/>
          </a:prstGeom>
        </p:spPr>
      </p:pic>
      <p:sp>
        <p:nvSpPr>
          <p:cNvPr id="8" name="Rounded Rectangle 7">
            <a:extLst>
              <a:ext uri="{FF2B5EF4-FFF2-40B4-BE49-F238E27FC236}">
                <a16:creationId xmlns:a16="http://schemas.microsoft.com/office/drawing/2014/main" id="{8F1C3D07-5893-16A4-DC69-5729A6200F92}"/>
              </a:ext>
            </a:extLst>
          </p:cNvPr>
          <p:cNvSpPr/>
          <p:nvPr/>
        </p:nvSpPr>
        <p:spPr>
          <a:xfrm>
            <a:off x="134552" y="980159"/>
            <a:ext cx="1739092" cy="12705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1</a:t>
            </a:r>
            <a:r>
              <a:rPr lang="en-US" dirty="0"/>
              <a:t>: Click  </a:t>
            </a:r>
            <a:r>
              <a:rPr lang="en-US" b="1" dirty="0" err="1">
                <a:solidFill>
                  <a:srgbClr val="ED1C24"/>
                </a:solidFill>
              </a:rPr>
              <a:t>Bản</a:t>
            </a:r>
            <a:r>
              <a:rPr lang="en-US" b="1" dirty="0">
                <a:solidFill>
                  <a:srgbClr val="ED1C24"/>
                </a:solidFill>
              </a:rPr>
              <a:t> tin </a:t>
            </a:r>
            <a:r>
              <a:rPr lang="en-US" dirty="0" err="1">
                <a:solidFill>
                  <a:schemeClr val="tx1"/>
                </a:solidFill>
              </a:rPr>
              <a:t>để</a:t>
            </a:r>
            <a:r>
              <a:rPr lang="en-US" dirty="0">
                <a:solidFill>
                  <a:schemeClr val="tx1"/>
                </a:solidFill>
              </a:rPr>
              <a:t> </a:t>
            </a:r>
            <a:r>
              <a:rPr lang="en-US" dirty="0" err="1">
                <a:solidFill>
                  <a:schemeClr val="tx1"/>
                </a:solidFill>
              </a:rPr>
              <a:t>hiển</a:t>
            </a:r>
            <a:r>
              <a:rPr lang="en-US" dirty="0">
                <a:solidFill>
                  <a:schemeClr val="tx1"/>
                </a:solidFill>
              </a:rPr>
              <a:t> </a:t>
            </a:r>
            <a:r>
              <a:rPr lang="en-US" dirty="0" err="1">
                <a:solidFill>
                  <a:schemeClr val="tx1"/>
                </a:solidFill>
              </a:rPr>
              <a:t>thị</a:t>
            </a:r>
            <a:r>
              <a:rPr lang="en-US" dirty="0">
                <a:solidFill>
                  <a:schemeClr val="tx1"/>
                </a:solidFill>
              </a:rPr>
              <a:t> </a:t>
            </a:r>
            <a:r>
              <a:rPr lang="en-US" dirty="0" err="1">
                <a:solidFill>
                  <a:schemeClr val="tx1"/>
                </a:solidFill>
              </a:rPr>
              <a:t>danh</a:t>
            </a:r>
            <a:r>
              <a:rPr lang="en-US" dirty="0">
                <a:solidFill>
                  <a:schemeClr val="tx1"/>
                </a:solidFill>
              </a:rPr>
              <a:t> </a:t>
            </a:r>
            <a:r>
              <a:rPr lang="en-US" dirty="0" err="1">
                <a:solidFill>
                  <a:schemeClr val="tx1"/>
                </a:solidFill>
              </a:rPr>
              <a:t>sách</a:t>
            </a:r>
            <a:r>
              <a:rPr lang="en-US" dirty="0">
                <a:solidFill>
                  <a:schemeClr val="tx1"/>
                </a:solidFill>
              </a:rPr>
              <a:t> </a:t>
            </a:r>
            <a:r>
              <a:rPr lang="en-US" dirty="0" err="1">
                <a:solidFill>
                  <a:schemeClr val="tx1"/>
                </a:solidFill>
              </a:rPr>
              <a:t>bản</a:t>
            </a:r>
            <a:r>
              <a:rPr lang="en-US" dirty="0">
                <a:solidFill>
                  <a:schemeClr val="tx1"/>
                </a:solidFill>
              </a:rPr>
              <a:t> tin</a:t>
            </a:r>
          </a:p>
        </p:txBody>
      </p:sp>
      <p:cxnSp>
        <p:nvCxnSpPr>
          <p:cNvPr id="9" name="Straight Arrow Connector 8">
            <a:extLst>
              <a:ext uri="{FF2B5EF4-FFF2-40B4-BE49-F238E27FC236}">
                <a16:creationId xmlns:a16="http://schemas.microsoft.com/office/drawing/2014/main" id="{4319728C-914B-B3B7-5BD7-8F3924BDD358}"/>
              </a:ext>
            </a:extLst>
          </p:cNvPr>
          <p:cNvCxnSpPr>
            <a:cxnSpLocks/>
            <a:endCxn id="8" idx="2"/>
          </p:cNvCxnSpPr>
          <p:nvPr/>
        </p:nvCxnSpPr>
        <p:spPr>
          <a:xfrm flipH="1" flipV="1">
            <a:off x="1004098" y="2250753"/>
            <a:ext cx="992985" cy="2015813"/>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1" name="Rounded Rectangle 9">
            <a:extLst>
              <a:ext uri="{FF2B5EF4-FFF2-40B4-BE49-F238E27FC236}">
                <a16:creationId xmlns:a16="http://schemas.microsoft.com/office/drawing/2014/main" id="{0F150538-890A-D49A-13ED-E79E934D6137}"/>
              </a:ext>
            </a:extLst>
          </p:cNvPr>
          <p:cNvSpPr/>
          <p:nvPr/>
        </p:nvSpPr>
        <p:spPr>
          <a:xfrm>
            <a:off x="134552" y="4984706"/>
            <a:ext cx="1658828" cy="12705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2</a:t>
            </a:r>
            <a:r>
              <a:rPr lang="en-US" dirty="0"/>
              <a:t>: </a:t>
            </a:r>
            <a:r>
              <a:rPr lang="en-US" dirty="0" err="1"/>
              <a:t>Chọn</a:t>
            </a:r>
            <a:r>
              <a:rPr lang="en-US" dirty="0"/>
              <a:t> </a:t>
            </a:r>
            <a:r>
              <a:rPr lang="en-US" dirty="0" err="1"/>
              <a:t>bản</a:t>
            </a:r>
            <a:r>
              <a:rPr lang="en-US" dirty="0"/>
              <a:t> tin </a:t>
            </a:r>
            <a:r>
              <a:rPr lang="en-US" dirty="0" err="1">
                <a:solidFill>
                  <a:schemeClr val="tx1"/>
                </a:solidFill>
              </a:rPr>
              <a:t>cần</a:t>
            </a:r>
            <a:r>
              <a:rPr lang="en-US" dirty="0">
                <a:solidFill>
                  <a:schemeClr val="tx1"/>
                </a:solidFill>
              </a:rPr>
              <a:t> </a:t>
            </a:r>
            <a:r>
              <a:rPr lang="en-US" dirty="0" err="1">
                <a:solidFill>
                  <a:schemeClr val="tx1"/>
                </a:solidFill>
              </a:rPr>
              <a:t>phê</a:t>
            </a:r>
            <a:r>
              <a:rPr lang="en-US" dirty="0">
                <a:solidFill>
                  <a:schemeClr val="tx1"/>
                </a:solidFill>
              </a:rPr>
              <a:t> </a:t>
            </a:r>
            <a:r>
              <a:rPr lang="en-US" dirty="0" err="1">
                <a:solidFill>
                  <a:schemeClr val="tx1"/>
                </a:solidFill>
              </a:rPr>
              <a:t>duyệt</a:t>
            </a:r>
            <a:endParaRPr lang="en-US" dirty="0"/>
          </a:p>
        </p:txBody>
      </p:sp>
      <p:cxnSp>
        <p:nvCxnSpPr>
          <p:cNvPr id="12" name="Straight Arrow Connector 11">
            <a:extLst>
              <a:ext uri="{FF2B5EF4-FFF2-40B4-BE49-F238E27FC236}">
                <a16:creationId xmlns:a16="http://schemas.microsoft.com/office/drawing/2014/main" id="{197B6636-1B3B-DEEE-C6DE-CC674F6C4354}"/>
              </a:ext>
            </a:extLst>
          </p:cNvPr>
          <p:cNvCxnSpPr>
            <a:cxnSpLocks/>
          </p:cNvCxnSpPr>
          <p:nvPr/>
        </p:nvCxnSpPr>
        <p:spPr>
          <a:xfrm flipH="1">
            <a:off x="1793380" y="4288761"/>
            <a:ext cx="1552248" cy="1304443"/>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4" name="Rounded Rectangle 8">
            <a:extLst>
              <a:ext uri="{FF2B5EF4-FFF2-40B4-BE49-F238E27FC236}">
                <a16:creationId xmlns:a16="http://schemas.microsoft.com/office/drawing/2014/main" id="{1EF18976-3169-54BF-99A7-C1316BCA8950}"/>
              </a:ext>
            </a:extLst>
          </p:cNvPr>
          <p:cNvSpPr/>
          <p:nvPr/>
        </p:nvSpPr>
        <p:spPr>
          <a:xfrm>
            <a:off x="10259276" y="1202213"/>
            <a:ext cx="1798172" cy="12705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3</a:t>
            </a:r>
            <a:r>
              <a:rPr lang="en-US" dirty="0"/>
              <a:t>: Click </a:t>
            </a:r>
            <a:r>
              <a:rPr lang="en-US" dirty="0" err="1"/>
              <a:t>để</a:t>
            </a:r>
            <a:r>
              <a:rPr lang="en-US" dirty="0"/>
              <a:t> </a:t>
            </a:r>
            <a:r>
              <a:rPr lang="en-US" dirty="0" err="1"/>
              <a:t>phê</a:t>
            </a:r>
            <a:r>
              <a:rPr lang="en-US" dirty="0"/>
              <a:t> </a:t>
            </a:r>
            <a:r>
              <a:rPr lang="en-US" dirty="0" err="1"/>
              <a:t>duyệt</a:t>
            </a:r>
            <a:r>
              <a:rPr lang="en-US" dirty="0"/>
              <a:t> </a:t>
            </a:r>
            <a:r>
              <a:rPr lang="en-US" dirty="0" err="1"/>
              <a:t>bản</a:t>
            </a:r>
            <a:r>
              <a:rPr lang="en-US" dirty="0"/>
              <a:t> tin</a:t>
            </a:r>
          </a:p>
        </p:txBody>
      </p:sp>
      <p:cxnSp>
        <p:nvCxnSpPr>
          <p:cNvPr id="15" name="Straight Arrow Connector 14">
            <a:extLst>
              <a:ext uri="{FF2B5EF4-FFF2-40B4-BE49-F238E27FC236}">
                <a16:creationId xmlns:a16="http://schemas.microsoft.com/office/drawing/2014/main" id="{DA50FFD0-3DE2-814A-04F2-6C4DE7A0D59D}"/>
              </a:ext>
            </a:extLst>
          </p:cNvPr>
          <p:cNvCxnSpPr>
            <a:cxnSpLocks/>
            <a:endCxn id="14" idx="2"/>
          </p:cNvCxnSpPr>
          <p:nvPr/>
        </p:nvCxnSpPr>
        <p:spPr>
          <a:xfrm flipV="1">
            <a:off x="10838068" y="2472807"/>
            <a:ext cx="320294" cy="1328967"/>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2" name="Slide Number Placeholder 3">
            <a:extLst>
              <a:ext uri="{FF2B5EF4-FFF2-40B4-BE49-F238E27FC236}">
                <a16:creationId xmlns:a16="http://schemas.microsoft.com/office/drawing/2014/main" id="{850B4E94-23A6-E814-E41C-AB47ED6AFFBA}"/>
              </a:ext>
            </a:extLst>
          </p:cNvPr>
          <p:cNvSpPr>
            <a:spLocks noGrp="1"/>
          </p:cNvSpPr>
          <p:nvPr>
            <p:ph type="sldNum" sz="quarter" idx="12"/>
          </p:nvPr>
        </p:nvSpPr>
        <p:spPr>
          <a:xfrm>
            <a:off x="9187963" y="6356352"/>
            <a:ext cx="2743200" cy="365125"/>
          </a:xfrm>
        </p:spPr>
        <p:txBody>
          <a:bodyPr/>
          <a:lstStyle/>
          <a:p>
            <a:fld id="{9B3C53A8-25C2-495B-899A-730819CDA189}" type="slidenum">
              <a:rPr lang="en-US" smtClean="0"/>
              <a:pPr/>
              <a:t>19</a:t>
            </a:fld>
            <a:endParaRPr lang="en-US" dirty="0"/>
          </a:p>
        </p:txBody>
      </p:sp>
    </p:spTree>
    <p:extLst>
      <p:ext uri="{BB962C8B-B14F-4D97-AF65-F5344CB8AC3E}">
        <p14:creationId xmlns:p14="http://schemas.microsoft.com/office/powerpoint/2010/main" val="1363173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5338B3-9A76-477F-9A9B-B84169BFEB53}"/>
              </a:ext>
            </a:extLst>
          </p:cNvPr>
          <p:cNvSpPr/>
          <p:nvPr/>
        </p:nvSpPr>
        <p:spPr>
          <a:xfrm>
            <a:off x="9145676" y="732394"/>
            <a:ext cx="3078934" cy="6105403"/>
          </a:xfrm>
          <a:prstGeom prst="rect">
            <a:avLst/>
          </a:prstGeom>
          <a:solidFill>
            <a:srgbClr val="F1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2 Noi dung dai" panose="02000000000000000000"/>
            </a:endParaRPr>
          </a:p>
        </p:txBody>
      </p:sp>
      <p:pic>
        <p:nvPicPr>
          <p:cNvPr id="5" name="Picture 4">
            <a:extLst>
              <a:ext uri="{FF2B5EF4-FFF2-40B4-BE49-F238E27FC236}">
                <a16:creationId xmlns:a16="http://schemas.microsoft.com/office/drawing/2014/main" id="{C65EA77A-613F-4148-924E-33B2A6A70F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7" y="454806"/>
            <a:ext cx="9121283" cy="6403193"/>
          </a:xfrm>
          <a:prstGeom prst="rect">
            <a:avLst/>
          </a:prstGeom>
        </p:spPr>
      </p:pic>
      <p:sp>
        <p:nvSpPr>
          <p:cNvPr id="2" name="Title 1">
            <a:extLst>
              <a:ext uri="{FF2B5EF4-FFF2-40B4-BE49-F238E27FC236}">
                <a16:creationId xmlns:a16="http://schemas.microsoft.com/office/drawing/2014/main" id="{36CB1E3D-67B5-480C-86CD-17E62D82EA33}"/>
              </a:ext>
            </a:extLst>
          </p:cNvPr>
          <p:cNvSpPr>
            <a:spLocks noGrp="1"/>
          </p:cNvSpPr>
          <p:nvPr>
            <p:ph type="title"/>
          </p:nvPr>
        </p:nvSpPr>
        <p:spPr/>
        <p:txBody>
          <a:bodyPr>
            <a:normAutofit/>
          </a:bodyPr>
          <a:lstStyle/>
          <a:p>
            <a:r>
              <a:rPr lang="en-US" dirty="0">
                <a:latin typeface="#9Slide02 Noi dung dai" panose="02000000000000000000"/>
              </a:rPr>
              <a:t>NỘI DUNG</a:t>
            </a:r>
          </a:p>
        </p:txBody>
      </p:sp>
      <p:sp>
        <p:nvSpPr>
          <p:cNvPr id="16" name="Slide Number Placeholder 15">
            <a:extLst>
              <a:ext uri="{FF2B5EF4-FFF2-40B4-BE49-F238E27FC236}">
                <a16:creationId xmlns:a16="http://schemas.microsoft.com/office/drawing/2014/main" id="{54BBE0F9-C7E1-4F67-9FE8-2537B1E78605}"/>
              </a:ext>
            </a:extLst>
          </p:cNvPr>
          <p:cNvSpPr>
            <a:spLocks noGrp="1"/>
          </p:cNvSpPr>
          <p:nvPr>
            <p:ph type="sldNum" sz="quarter" idx="12"/>
          </p:nvPr>
        </p:nvSpPr>
        <p:spPr/>
        <p:txBody>
          <a:bodyPr/>
          <a:lstStyle/>
          <a:p>
            <a:fld id="{9B3C53A8-25C2-495B-899A-730819CDA189}" type="slidenum">
              <a:rPr lang="en-US" smtClean="0">
                <a:latin typeface="#9Slide02 Noi dung dai" panose="02000000000000000000"/>
                <a:cs typeface="Arial" panose="020B0604020202020204" pitchFamily="34" charset="0"/>
              </a:rPr>
              <a:pPr/>
              <a:t>2</a:t>
            </a:fld>
            <a:endParaRPr lang="en-US" dirty="0">
              <a:latin typeface="#9Slide02 Noi dung dai" panose="02000000000000000000"/>
              <a:cs typeface="Arial" panose="020B0604020202020204" pitchFamily="34" charset="0"/>
            </a:endParaRPr>
          </a:p>
        </p:txBody>
      </p:sp>
      <p:grpSp>
        <p:nvGrpSpPr>
          <p:cNvPr id="28" name="Group 4">
            <a:extLst>
              <a:ext uri="{FF2B5EF4-FFF2-40B4-BE49-F238E27FC236}">
                <a16:creationId xmlns:a16="http://schemas.microsoft.com/office/drawing/2014/main" id="{2F231D49-F831-4E8C-9C35-C7CCDEA686C0}"/>
              </a:ext>
            </a:extLst>
          </p:cNvPr>
          <p:cNvGrpSpPr>
            <a:grpSpLocks noChangeAspect="1"/>
          </p:cNvGrpSpPr>
          <p:nvPr/>
        </p:nvGrpSpPr>
        <p:grpSpPr bwMode="auto">
          <a:xfrm>
            <a:off x="145049" y="122820"/>
            <a:ext cx="505476" cy="502920"/>
            <a:chOff x="-278" y="129"/>
            <a:chExt cx="791" cy="787"/>
          </a:xfrm>
          <a:solidFill>
            <a:schemeClr val="bg1"/>
          </a:solidFill>
        </p:grpSpPr>
        <p:sp>
          <p:nvSpPr>
            <p:cNvPr id="29" name="Freeform 6">
              <a:extLst>
                <a:ext uri="{FF2B5EF4-FFF2-40B4-BE49-F238E27FC236}">
                  <a16:creationId xmlns:a16="http://schemas.microsoft.com/office/drawing/2014/main" id="{0E8D3E51-060D-4CA7-B2F4-E1FD4A6AACB8}"/>
                </a:ext>
              </a:extLst>
            </p:cNvPr>
            <p:cNvSpPr>
              <a:spLocks/>
            </p:cNvSpPr>
            <p:nvPr/>
          </p:nvSpPr>
          <p:spPr bwMode="auto">
            <a:xfrm>
              <a:off x="-278" y="135"/>
              <a:ext cx="397" cy="633"/>
            </a:xfrm>
            <a:custGeom>
              <a:avLst/>
              <a:gdLst>
                <a:gd name="T0" fmla="*/ 1753 w 1983"/>
                <a:gd name="T1" fmla="*/ 0 h 3164"/>
                <a:gd name="T2" fmla="*/ 1833 w 1983"/>
                <a:gd name="T3" fmla="*/ 13 h 3164"/>
                <a:gd name="T4" fmla="*/ 1901 w 1983"/>
                <a:gd name="T5" fmla="*/ 53 h 3164"/>
                <a:gd name="T6" fmla="*/ 1951 w 1983"/>
                <a:gd name="T7" fmla="*/ 113 h 3164"/>
                <a:gd name="T8" fmla="*/ 1979 w 1983"/>
                <a:gd name="T9" fmla="*/ 188 h 3164"/>
                <a:gd name="T10" fmla="*/ 1983 w 1983"/>
                <a:gd name="T11" fmla="*/ 1151 h 3164"/>
                <a:gd name="T12" fmla="*/ 1810 w 1983"/>
                <a:gd name="T13" fmla="*/ 229 h 3164"/>
                <a:gd name="T14" fmla="*/ 1799 w 1983"/>
                <a:gd name="T15" fmla="*/ 195 h 3164"/>
                <a:gd name="T16" fmla="*/ 1771 w 1983"/>
                <a:gd name="T17" fmla="*/ 175 h 3164"/>
                <a:gd name="T18" fmla="*/ 230 w 1983"/>
                <a:gd name="T19" fmla="*/ 171 h 3164"/>
                <a:gd name="T20" fmla="*/ 196 w 1983"/>
                <a:gd name="T21" fmla="*/ 182 h 3164"/>
                <a:gd name="T22" fmla="*/ 175 w 1983"/>
                <a:gd name="T23" fmla="*/ 211 h 3164"/>
                <a:gd name="T24" fmla="*/ 173 w 1983"/>
                <a:gd name="T25" fmla="*/ 1594 h 3164"/>
                <a:gd name="T26" fmla="*/ 184 w 1983"/>
                <a:gd name="T27" fmla="*/ 1628 h 3164"/>
                <a:gd name="T28" fmla="*/ 212 w 1983"/>
                <a:gd name="T29" fmla="*/ 1649 h 3164"/>
                <a:gd name="T30" fmla="*/ 1753 w 1983"/>
                <a:gd name="T31" fmla="*/ 1651 h 3164"/>
                <a:gd name="T32" fmla="*/ 1787 w 1983"/>
                <a:gd name="T33" fmla="*/ 1640 h 3164"/>
                <a:gd name="T34" fmla="*/ 1808 w 1983"/>
                <a:gd name="T35" fmla="*/ 1612 h 3164"/>
                <a:gd name="T36" fmla="*/ 1810 w 1983"/>
                <a:gd name="T37" fmla="*/ 1205 h 3164"/>
                <a:gd name="T38" fmla="*/ 1955 w 1983"/>
                <a:gd name="T39" fmla="*/ 1344 h 3164"/>
                <a:gd name="T40" fmla="*/ 1968 w 1983"/>
                <a:gd name="T41" fmla="*/ 1413 h 3164"/>
                <a:gd name="T42" fmla="*/ 1983 w 1983"/>
                <a:gd name="T43" fmla="*/ 1594 h 3164"/>
                <a:gd name="T44" fmla="*/ 1968 w 1983"/>
                <a:gd name="T45" fmla="*/ 1674 h 3164"/>
                <a:gd name="T46" fmla="*/ 1929 w 1983"/>
                <a:gd name="T47" fmla="*/ 1742 h 3164"/>
                <a:gd name="T48" fmla="*/ 1869 w 1983"/>
                <a:gd name="T49" fmla="*/ 1793 h 3164"/>
                <a:gd name="T50" fmla="*/ 1794 w 1983"/>
                <a:gd name="T51" fmla="*/ 1820 h 3164"/>
                <a:gd name="T52" fmla="*/ 1068 w 1983"/>
                <a:gd name="T53" fmla="*/ 1824 h 3164"/>
                <a:gd name="T54" fmla="*/ 1583 w 1983"/>
                <a:gd name="T55" fmla="*/ 3049 h 3164"/>
                <a:gd name="T56" fmla="*/ 1580 w 1983"/>
                <a:gd name="T57" fmla="*/ 3092 h 3164"/>
                <a:gd name="T58" fmla="*/ 1561 w 1983"/>
                <a:gd name="T59" fmla="*/ 3130 h 3164"/>
                <a:gd name="T60" fmla="*/ 1525 w 1983"/>
                <a:gd name="T61" fmla="*/ 3156 h 3164"/>
                <a:gd name="T62" fmla="*/ 1481 w 1983"/>
                <a:gd name="T63" fmla="*/ 3164 h 3164"/>
                <a:gd name="T64" fmla="*/ 1440 w 1983"/>
                <a:gd name="T65" fmla="*/ 3152 h 3164"/>
                <a:gd name="T66" fmla="*/ 1407 w 1983"/>
                <a:gd name="T67" fmla="*/ 3124 h 3164"/>
                <a:gd name="T68" fmla="*/ 954 w 1983"/>
                <a:gd name="T69" fmla="*/ 2060 h 3164"/>
                <a:gd name="T70" fmla="*/ 501 w 1983"/>
                <a:gd name="T71" fmla="*/ 3125 h 3164"/>
                <a:gd name="T72" fmla="*/ 466 w 1983"/>
                <a:gd name="T73" fmla="*/ 3153 h 3164"/>
                <a:gd name="T74" fmla="*/ 422 w 1983"/>
                <a:gd name="T75" fmla="*/ 3164 h 3164"/>
                <a:gd name="T76" fmla="*/ 384 w 1983"/>
                <a:gd name="T77" fmla="*/ 3156 h 3164"/>
                <a:gd name="T78" fmla="*/ 348 w 1983"/>
                <a:gd name="T79" fmla="*/ 3130 h 3164"/>
                <a:gd name="T80" fmla="*/ 328 w 1983"/>
                <a:gd name="T81" fmla="*/ 3092 h 3164"/>
                <a:gd name="T82" fmla="*/ 325 w 1983"/>
                <a:gd name="T83" fmla="*/ 3049 h 3164"/>
                <a:gd name="T84" fmla="*/ 842 w 1983"/>
                <a:gd name="T85" fmla="*/ 1824 h 3164"/>
                <a:gd name="T86" fmla="*/ 189 w 1983"/>
                <a:gd name="T87" fmla="*/ 1820 h 3164"/>
                <a:gd name="T88" fmla="*/ 114 w 1983"/>
                <a:gd name="T89" fmla="*/ 1793 h 3164"/>
                <a:gd name="T90" fmla="*/ 54 w 1983"/>
                <a:gd name="T91" fmla="*/ 1742 h 3164"/>
                <a:gd name="T92" fmla="*/ 15 w 1983"/>
                <a:gd name="T93" fmla="*/ 1674 h 3164"/>
                <a:gd name="T94" fmla="*/ 0 w 1983"/>
                <a:gd name="T95" fmla="*/ 1594 h 3164"/>
                <a:gd name="T96" fmla="*/ 4 w 1983"/>
                <a:gd name="T97" fmla="*/ 188 h 3164"/>
                <a:gd name="T98" fmla="*/ 31 w 1983"/>
                <a:gd name="T99" fmla="*/ 113 h 3164"/>
                <a:gd name="T100" fmla="*/ 82 w 1983"/>
                <a:gd name="T101" fmla="*/ 53 h 3164"/>
                <a:gd name="T102" fmla="*/ 150 w 1983"/>
                <a:gd name="T103" fmla="*/ 13 h 3164"/>
                <a:gd name="T104" fmla="*/ 230 w 1983"/>
                <a:gd name="T105" fmla="*/ 0 h 3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83" h="3164">
                  <a:moveTo>
                    <a:pt x="230" y="0"/>
                  </a:moveTo>
                  <a:lnTo>
                    <a:pt x="1753" y="0"/>
                  </a:lnTo>
                  <a:lnTo>
                    <a:pt x="1794" y="3"/>
                  </a:lnTo>
                  <a:lnTo>
                    <a:pt x="1833" y="13"/>
                  </a:lnTo>
                  <a:lnTo>
                    <a:pt x="1869" y="31"/>
                  </a:lnTo>
                  <a:lnTo>
                    <a:pt x="1901" y="53"/>
                  </a:lnTo>
                  <a:lnTo>
                    <a:pt x="1929" y="81"/>
                  </a:lnTo>
                  <a:lnTo>
                    <a:pt x="1951" y="113"/>
                  </a:lnTo>
                  <a:lnTo>
                    <a:pt x="1968" y="148"/>
                  </a:lnTo>
                  <a:lnTo>
                    <a:pt x="1979" y="188"/>
                  </a:lnTo>
                  <a:lnTo>
                    <a:pt x="1983" y="229"/>
                  </a:lnTo>
                  <a:lnTo>
                    <a:pt x="1983" y="1151"/>
                  </a:lnTo>
                  <a:lnTo>
                    <a:pt x="1810" y="1030"/>
                  </a:lnTo>
                  <a:lnTo>
                    <a:pt x="1810" y="229"/>
                  </a:lnTo>
                  <a:lnTo>
                    <a:pt x="1808" y="211"/>
                  </a:lnTo>
                  <a:lnTo>
                    <a:pt x="1799" y="195"/>
                  </a:lnTo>
                  <a:lnTo>
                    <a:pt x="1787" y="182"/>
                  </a:lnTo>
                  <a:lnTo>
                    <a:pt x="1771" y="175"/>
                  </a:lnTo>
                  <a:lnTo>
                    <a:pt x="1753" y="171"/>
                  </a:lnTo>
                  <a:lnTo>
                    <a:pt x="230" y="171"/>
                  </a:lnTo>
                  <a:lnTo>
                    <a:pt x="212" y="175"/>
                  </a:lnTo>
                  <a:lnTo>
                    <a:pt x="196" y="182"/>
                  </a:lnTo>
                  <a:lnTo>
                    <a:pt x="184" y="195"/>
                  </a:lnTo>
                  <a:lnTo>
                    <a:pt x="175" y="211"/>
                  </a:lnTo>
                  <a:lnTo>
                    <a:pt x="173" y="229"/>
                  </a:lnTo>
                  <a:lnTo>
                    <a:pt x="173" y="1594"/>
                  </a:lnTo>
                  <a:lnTo>
                    <a:pt x="175" y="1612"/>
                  </a:lnTo>
                  <a:lnTo>
                    <a:pt x="184" y="1628"/>
                  </a:lnTo>
                  <a:lnTo>
                    <a:pt x="196" y="1640"/>
                  </a:lnTo>
                  <a:lnTo>
                    <a:pt x="212" y="1649"/>
                  </a:lnTo>
                  <a:lnTo>
                    <a:pt x="230" y="1651"/>
                  </a:lnTo>
                  <a:lnTo>
                    <a:pt x="1753" y="1651"/>
                  </a:lnTo>
                  <a:lnTo>
                    <a:pt x="1771" y="1649"/>
                  </a:lnTo>
                  <a:lnTo>
                    <a:pt x="1787" y="1640"/>
                  </a:lnTo>
                  <a:lnTo>
                    <a:pt x="1799" y="1628"/>
                  </a:lnTo>
                  <a:lnTo>
                    <a:pt x="1808" y="1612"/>
                  </a:lnTo>
                  <a:lnTo>
                    <a:pt x="1810" y="1594"/>
                  </a:lnTo>
                  <a:lnTo>
                    <a:pt x="1810" y="1205"/>
                  </a:lnTo>
                  <a:lnTo>
                    <a:pt x="1959" y="1309"/>
                  </a:lnTo>
                  <a:lnTo>
                    <a:pt x="1955" y="1344"/>
                  </a:lnTo>
                  <a:lnTo>
                    <a:pt x="1959" y="1379"/>
                  </a:lnTo>
                  <a:lnTo>
                    <a:pt x="1968" y="1413"/>
                  </a:lnTo>
                  <a:lnTo>
                    <a:pt x="1983" y="1444"/>
                  </a:lnTo>
                  <a:lnTo>
                    <a:pt x="1983" y="1594"/>
                  </a:lnTo>
                  <a:lnTo>
                    <a:pt x="1979" y="1635"/>
                  </a:lnTo>
                  <a:lnTo>
                    <a:pt x="1968" y="1674"/>
                  </a:lnTo>
                  <a:lnTo>
                    <a:pt x="1951" y="1710"/>
                  </a:lnTo>
                  <a:lnTo>
                    <a:pt x="1929" y="1742"/>
                  </a:lnTo>
                  <a:lnTo>
                    <a:pt x="1901" y="1770"/>
                  </a:lnTo>
                  <a:lnTo>
                    <a:pt x="1869" y="1793"/>
                  </a:lnTo>
                  <a:lnTo>
                    <a:pt x="1833" y="1810"/>
                  </a:lnTo>
                  <a:lnTo>
                    <a:pt x="1794" y="1820"/>
                  </a:lnTo>
                  <a:lnTo>
                    <a:pt x="1753" y="1824"/>
                  </a:lnTo>
                  <a:lnTo>
                    <a:pt x="1068" y="1824"/>
                  </a:lnTo>
                  <a:lnTo>
                    <a:pt x="1577" y="3027"/>
                  </a:lnTo>
                  <a:lnTo>
                    <a:pt x="1583" y="3049"/>
                  </a:lnTo>
                  <a:lnTo>
                    <a:pt x="1584" y="3071"/>
                  </a:lnTo>
                  <a:lnTo>
                    <a:pt x="1580" y="3092"/>
                  </a:lnTo>
                  <a:lnTo>
                    <a:pt x="1573" y="3112"/>
                  </a:lnTo>
                  <a:lnTo>
                    <a:pt x="1561" y="3130"/>
                  </a:lnTo>
                  <a:lnTo>
                    <a:pt x="1544" y="3144"/>
                  </a:lnTo>
                  <a:lnTo>
                    <a:pt x="1525" y="3156"/>
                  </a:lnTo>
                  <a:lnTo>
                    <a:pt x="1503" y="3163"/>
                  </a:lnTo>
                  <a:lnTo>
                    <a:pt x="1481" y="3164"/>
                  </a:lnTo>
                  <a:lnTo>
                    <a:pt x="1459" y="3160"/>
                  </a:lnTo>
                  <a:lnTo>
                    <a:pt x="1440" y="3152"/>
                  </a:lnTo>
                  <a:lnTo>
                    <a:pt x="1422" y="3140"/>
                  </a:lnTo>
                  <a:lnTo>
                    <a:pt x="1407" y="3124"/>
                  </a:lnTo>
                  <a:lnTo>
                    <a:pt x="1395" y="3104"/>
                  </a:lnTo>
                  <a:lnTo>
                    <a:pt x="954" y="2060"/>
                  </a:lnTo>
                  <a:lnTo>
                    <a:pt x="513" y="3104"/>
                  </a:lnTo>
                  <a:lnTo>
                    <a:pt x="501" y="3125"/>
                  </a:lnTo>
                  <a:lnTo>
                    <a:pt x="485" y="3141"/>
                  </a:lnTo>
                  <a:lnTo>
                    <a:pt x="466" y="3153"/>
                  </a:lnTo>
                  <a:lnTo>
                    <a:pt x="445" y="3161"/>
                  </a:lnTo>
                  <a:lnTo>
                    <a:pt x="422" y="3164"/>
                  </a:lnTo>
                  <a:lnTo>
                    <a:pt x="403" y="3161"/>
                  </a:lnTo>
                  <a:lnTo>
                    <a:pt x="384" y="3156"/>
                  </a:lnTo>
                  <a:lnTo>
                    <a:pt x="364" y="3144"/>
                  </a:lnTo>
                  <a:lnTo>
                    <a:pt x="348" y="3130"/>
                  </a:lnTo>
                  <a:lnTo>
                    <a:pt x="336" y="3112"/>
                  </a:lnTo>
                  <a:lnTo>
                    <a:pt x="328" y="3092"/>
                  </a:lnTo>
                  <a:lnTo>
                    <a:pt x="324" y="3071"/>
                  </a:lnTo>
                  <a:lnTo>
                    <a:pt x="325" y="3049"/>
                  </a:lnTo>
                  <a:lnTo>
                    <a:pt x="331" y="3027"/>
                  </a:lnTo>
                  <a:lnTo>
                    <a:pt x="842" y="1824"/>
                  </a:lnTo>
                  <a:lnTo>
                    <a:pt x="230" y="1824"/>
                  </a:lnTo>
                  <a:lnTo>
                    <a:pt x="189" y="1820"/>
                  </a:lnTo>
                  <a:lnTo>
                    <a:pt x="150" y="1810"/>
                  </a:lnTo>
                  <a:lnTo>
                    <a:pt x="114" y="1793"/>
                  </a:lnTo>
                  <a:lnTo>
                    <a:pt x="82" y="1770"/>
                  </a:lnTo>
                  <a:lnTo>
                    <a:pt x="54" y="1742"/>
                  </a:lnTo>
                  <a:lnTo>
                    <a:pt x="31" y="1710"/>
                  </a:lnTo>
                  <a:lnTo>
                    <a:pt x="15" y="1674"/>
                  </a:lnTo>
                  <a:lnTo>
                    <a:pt x="4" y="1635"/>
                  </a:lnTo>
                  <a:lnTo>
                    <a:pt x="0" y="1594"/>
                  </a:lnTo>
                  <a:lnTo>
                    <a:pt x="0" y="229"/>
                  </a:lnTo>
                  <a:lnTo>
                    <a:pt x="4" y="188"/>
                  </a:lnTo>
                  <a:lnTo>
                    <a:pt x="15" y="148"/>
                  </a:lnTo>
                  <a:lnTo>
                    <a:pt x="31" y="113"/>
                  </a:lnTo>
                  <a:lnTo>
                    <a:pt x="54" y="81"/>
                  </a:lnTo>
                  <a:lnTo>
                    <a:pt x="82" y="53"/>
                  </a:lnTo>
                  <a:lnTo>
                    <a:pt x="114" y="31"/>
                  </a:lnTo>
                  <a:lnTo>
                    <a:pt x="150" y="13"/>
                  </a:lnTo>
                  <a:lnTo>
                    <a:pt x="189" y="3"/>
                  </a:lnTo>
                  <a:lnTo>
                    <a:pt x="2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9Slide02 Noi dung dai" panose="02000000000000000000"/>
                <a:cs typeface="Arial" panose="020B0604020202020204" pitchFamily="34" charset="0"/>
              </a:endParaRPr>
            </a:p>
          </p:txBody>
        </p:sp>
        <p:sp>
          <p:nvSpPr>
            <p:cNvPr id="30" name="Rectangle 7">
              <a:extLst>
                <a:ext uri="{FF2B5EF4-FFF2-40B4-BE49-F238E27FC236}">
                  <a16:creationId xmlns:a16="http://schemas.microsoft.com/office/drawing/2014/main" id="{57D8962B-0E8D-4F5D-BA32-7E226533AF76}"/>
                </a:ext>
              </a:extLst>
            </p:cNvPr>
            <p:cNvSpPr>
              <a:spLocks noChangeArrowheads="1"/>
            </p:cNvSpPr>
            <p:nvPr/>
          </p:nvSpPr>
          <p:spPr bwMode="auto">
            <a:xfrm>
              <a:off x="-190" y="232"/>
              <a:ext cx="60" cy="18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9Slide02 Noi dung dai" panose="02000000000000000000"/>
                <a:cs typeface="Arial" panose="020B0604020202020204" pitchFamily="34" charset="0"/>
              </a:endParaRPr>
            </a:p>
          </p:txBody>
        </p:sp>
        <p:sp>
          <p:nvSpPr>
            <p:cNvPr id="31" name="Rectangle 8">
              <a:extLst>
                <a:ext uri="{FF2B5EF4-FFF2-40B4-BE49-F238E27FC236}">
                  <a16:creationId xmlns:a16="http://schemas.microsoft.com/office/drawing/2014/main" id="{4CDA8009-96BB-4BF0-9980-E637390BCDBA}"/>
                </a:ext>
              </a:extLst>
            </p:cNvPr>
            <p:cNvSpPr>
              <a:spLocks noChangeArrowheads="1"/>
            </p:cNvSpPr>
            <p:nvPr/>
          </p:nvSpPr>
          <p:spPr bwMode="auto">
            <a:xfrm>
              <a:off x="-110" y="282"/>
              <a:ext cx="61" cy="13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9Slide02 Noi dung dai" panose="02000000000000000000"/>
                <a:cs typeface="Arial" panose="020B0604020202020204" pitchFamily="34" charset="0"/>
              </a:endParaRPr>
            </a:p>
          </p:txBody>
        </p:sp>
        <p:sp>
          <p:nvSpPr>
            <p:cNvPr id="32" name="Freeform 9">
              <a:extLst>
                <a:ext uri="{FF2B5EF4-FFF2-40B4-BE49-F238E27FC236}">
                  <a16:creationId xmlns:a16="http://schemas.microsoft.com/office/drawing/2014/main" id="{A3FD1387-081A-4B5C-8C07-EF75FC06D5A7}"/>
                </a:ext>
              </a:extLst>
            </p:cNvPr>
            <p:cNvSpPr>
              <a:spLocks/>
            </p:cNvSpPr>
            <p:nvPr/>
          </p:nvSpPr>
          <p:spPr bwMode="auto">
            <a:xfrm>
              <a:off x="-29" y="216"/>
              <a:ext cx="60" cy="202"/>
            </a:xfrm>
            <a:custGeom>
              <a:avLst/>
              <a:gdLst>
                <a:gd name="T0" fmla="*/ 0 w 302"/>
                <a:gd name="T1" fmla="*/ 0 h 1013"/>
                <a:gd name="T2" fmla="*/ 302 w 302"/>
                <a:gd name="T3" fmla="*/ 0 h 1013"/>
                <a:gd name="T4" fmla="*/ 302 w 302"/>
                <a:gd name="T5" fmla="*/ 438 h 1013"/>
                <a:gd name="T6" fmla="*/ 105 w 302"/>
                <a:gd name="T7" fmla="*/ 299 h 1013"/>
                <a:gd name="T8" fmla="*/ 22 w 302"/>
                <a:gd name="T9" fmla="*/ 417 h 1013"/>
                <a:gd name="T10" fmla="*/ 302 w 302"/>
                <a:gd name="T11" fmla="*/ 614 h 1013"/>
                <a:gd name="T12" fmla="*/ 302 w 302"/>
                <a:gd name="T13" fmla="*/ 1013 h 1013"/>
                <a:gd name="T14" fmla="*/ 0 w 302"/>
                <a:gd name="T15" fmla="*/ 1013 h 1013"/>
                <a:gd name="T16" fmla="*/ 0 w 302"/>
                <a:gd name="T17" fmla="*/ 0 h 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1013">
                  <a:moveTo>
                    <a:pt x="0" y="0"/>
                  </a:moveTo>
                  <a:lnTo>
                    <a:pt x="302" y="0"/>
                  </a:lnTo>
                  <a:lnTo>
                    <a:pt x="302" y="438"/>
                  </a:lnTo>
                  <a:lnTo>
                    <a:pt x="105" y="299"/>
                  </a:lnTo>
                  <a:lnTo>
                    <a:pt x="22" y="417"/>
                  </a:lnTo>
                  <a:lnTo>
                    <a:pt x="302" y="614"/>
                  </a:lnTo>
                  <a:lnTo>
                    <a:pt x="302" y="1013"/>
                  </a:lnTo>
                  <a:lnTo>
                    <a:pt x="0" y="101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9Slide02 Noi dung dai" panose="02000000000000000000"/>
                <a:cs typeface="Arial" panose="020B0604020202020204" pitchFamily="34" charset="0"/>
              </a:endParaRPr>
            </a:p>
          </p:txBody>
        </p:sp>
        <p:sp>
          <p:nvSpPr>
            <p:cNvPr id="33" name="Freeform 10">
              <a:extLst>
                <a:ext uri="{FF2B5EF4-FFF2-40B4-BE49-F238E27FC236}">
                  <a16:creationId xmlns:a16="http://schemas.microsoft.com/office/drawing/2014/main" id="{EE282A10-DE5F-45C7-8D8E-C5A0BDD1B91F}"/>
                </a:ext>
              </a:extLst>
            </p:cNvPr>
            <p:cNvSpPr>
              <a:spLocks/>
            </p:cNvSpPr>
            <p:nvPr/>
          </p:nvSpPr>
          <p:spPr bwMode="auto">
            <a:xfrm>
              <a:off x="277" y="129"/>
              <a:ext cx="163" cy="163"/>
            </a:xfrm>
            <a:custGeom>
              <a:avLst/>
              <a:gdLst>
                <a:gd name="T0" fmla="*/ 406 w 814"/>
                <a:gd name="T1" fmla="*/ 0 h 813"/>
                <a:gd name="T2" fmla="*/ 462 w 814"/>
                <a:gd name="T3" fmla="*/ 3 h 813"/>
                <a:gd name="T4" fmla="*/ 515 w 814"/>
                <a:gd name="T5" fmla="*/ 14 h 813"/>
                <a:gd name="T6" fmla="*/ 565 w 814"/>
                <a:gd name="T7" fmla="*/ 31 h 813"/>
                <a:gd name="T8" fmla="*/ 612 w 814"/>
                <a:gd name="T9" fmla="*/ 55 h 813"/>
                <a:gd name="T10" fmla="*/ 655 w 814"/>
                <a:gd name="T11" fmla="*/ 84 h 813"/>
                <a:gd name="T12" fmla="*/ 694 w 814"/>
                <a:gd name="T13" fmla="*/ 119 h 813"/>
                <a:gd name="T14" fmla="*/ 729 w 814"/>
                <a:gd name="T15" fmla="*/ 158 h 813"/>
                <a:gd name="T16" fmla="*/ 758 w 814"/>
                <a:gd name="T17" fmla="*/ 202 h 813"/>
                <a:gd name="T18" fmla="*/ 782 w 814"/>
                <a:gd name="T19" fmla="*/ 249 h 813"/>
                <a:gd name="T20" fmla="*/ 799 w 814"/>
                <a:gd name="T21" fmla="*/ 298 h 813"/>
                <a:gd name="T22" fmla="*/ 810 w 814"/>
                <a:gd name="T23" fmla="*/ 352 h 813"/>
                <a:gd name="T24" fmla="*/ 814 w 814"/>
                <a:gd name="T25" fmla="*/ 407 h 813"/>
                <a:gd name="T26" fmla="*/ 810 w 814"/>
                <a:gd name="T27" fmla="*/ 462 h 813"/>
                <a:gd name="T28" fmla="*/ 799 w 814"/>
                <a:gd name="T29" fmla="*/ 515 h 813"/>
                <a:gd name="T30" fmla="*/ 782 w 814"/>
                <a:gd name="T31" fmla="*/ 566 h 813"/>
                <a:gd name="T32" fmla="*/ 758 w 814"/>
                <a:gd name="T33" fmla="*/ 613 h 813"/>
                <a:gd name="T34" fmla="*/ 729 w 814"/>
                <a:gd name="T35" fmla="*/ 655 h 813"/>
                <a:gd name="T36" fmla="*/ 694 w 814"/>
                <a:gd name="T37" fmla="*/ 695 h 813"/>
                <a:gd name="T38" fmla="*/ 655 w 814"/>
                <a:gd name="T39" fmla="*/ 729 h 813"/>
                <a:gd name="T40" fmla="*/ 612 w 814"/>
                <a:gd name="T41" fmla="*/ 758 h 813"/>
                <a:gd name="T42" fmla="*/ 565 w 814"/>
                <a:gd name="T43" fmla="*/ 782 h 813"/>
                <a:gd name="T44" fmla="*/ 515 w 814"/>
                <a:gd name="T45" fmla="*/ 799 h 813"/>
                <a:gd name="T46" fmla="*/ 462 w 814"/>
                <a:gd name="T47" fmla="*/ 810 h 813"/>
                <a:gd name="T48" fmla="*/ 406 w 814"/>
                <a:gd name="T49" fmla="*/ 813 h 813"/>
                <a:gd name="T50" fmla="*/ 352 w 814"/>
                <a:gd name="T51" fmla="*/ 810 h 813"/>
                <a:gd name="T52" fmla="*/ 299 w 814"/>
                <a:gd name="T53" fmla="*/ 799 h 813"/>
                <a:gd name="T54" fmla="*/ 248 w 814"/>
                <a:gd name="T55" fmla="*/ 782 h 813"/>
                <a:gd name="T56" fmla="*/ 201 w 814"/>
                <a:gd name="T57" fmla="*/ 758 h 813"/>
                <a:gd name="T58" fmla="*/ 157 w 814"/>
                <a:gd name="T59" fmla="*/ 729 h 813"/>
                <a:gd name="T60" fmla="*/ 119 w 814"/>
                <a:gd name="T61" fmla="*/ 695 h 813"/>
                <a:gd name="T62" fmla="*/ 85 w 814"/>
                <a:gd name="T63" fmla="*/ 655 h 813"/>
                <a:gd name="T64" fmla="*/ 56 w 814"/>
                <a:gd name="T65" fmla="*/ 613 h 813"/>
                <a:gd name="T66" fmla="*/ 32 w 814"/>
                <a:gd name="T67" fmla="*/ 566 h 813"/>
                <a:gd name="T68" fmla="*/ 15 w 814"/>
                <a:gd name="T69" fmla="*/ 515 h 813"/>
                <a:gd name="T70" fmla="*/ 4 w 814"/>
                <a:gd name="T71" fmla="*/ 462 h 813"/>
                <a:gd name="T72" fmla="*/ 0 w 814"/>
                <a:gd name="T73" fmla="*/ 407 h 813"/>
                <a:gd name="T74" fmla="*/ 4 w 814"/>
                <a:gd name="T75" fmla="*/ 352 h 813"/>
                <a:gd name="T76" fmla="*/ 15 w 814"/>
                <a:gd name="T77" fmla="*/ 298 h 813"/>
                <a:gd name="T78" fmla="*/ 32 w 814"/>
                <a:gd name="T79" fmla="*/ 249 h 813"/>
                <a:gd name="T80" fmla="*/ 56 w 814"/>
                <a:gd name="T81" fmla="*/ 202 h 813"/>
                <a:gd name="T82" fmla="*/ 85 w 814"/>
                <a:gd name="T83" fmla="*/ 158 h 813"/>
                <a:gd name="T84" fmla="*/ 119 w 814"/>
                <a:gd name="T85" fmla="*/ 119 h 813"/>
                <a:gd name="T86" fmla="*/ 157 w 814"/>
                <a:gd name="T87" fmla="*/ 84 h 813"/>
                <a:gd name="T88" fmla="*/ 201 w 814"/>
                <a:gd name="T89" fmla="*/ 55 h 813"/>
                <a:gd name="T90" fmla="*/ 248 w 814"/>
                <a:gd name="T91" fmla="*/ 31 h 813"/>
                <a:gd name="T92" fmla="*/ 299 w 814"/>
                <a:gd name="T93" fmla="*/ 14 h 813"/>
                <a:gd name="T94" fmla="*/ 352 w 814"/>
                <a:gd name="T95" fmla="*/ 3 h 813"/>
                <a:gd name="T96" fmla="*/ 406 w 814"/>
                <a:gd name="T97" fmla="*/ 0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14" h="813">
                  <a:moveTo>
                    <a:pt x="406" y="0"/>
                  </a:moveTo>
                  <a:lnTo>
                    <a:pt x="462" y="3"/>
                  </a:lnTo>
                  <a:lnTo>
                    <a:pt x="515" y="14"/>
                  </a:lnTo>
                  <a:lnTo>
                    <a:pt x="565" y="31"/>
                  </a:lnTo>
                  <a:lnTo>
                    <a:pt x="612" y="55"/>
                  </a:lnTo>
                  <a:lnTo>
                    <a:pt x="655" y="84"/>
                  </a:lnTo>
                  <a:lnTo>
                    <a:pt x="694" y="119"/>
                  </a:lnTo>
                  <a:lnTo>
                    <a:pt x="729" y="158"/>
                  </a:lnTo>
                  <a:lnTo>
                    <a:pt x="758" y="202"/>
                  </a:lnTo>
                  <a:lnTo>
                    <a:pt x="782" y="249"/>
                  </a:lnTo>
                  <a:lnTo>
                    <a:pt x="799" y="298"/>
                  </a:lnTo>
                  <a:lnTo>
                    <a:pt x="810" y="352"/>
                  </a:lnTo>
                  <a:lnTo>
                    <a:pt x="814" y="407"/>
                  </a:lnTo>
                  <a:lnTo>
                    <a:pt x="810" y="462"/>
                  </a:lnTo>
                  <a:lnTo>
                    <a:pt x="799" y="515"/>
                  </a:lnTo>
                  <a:lnTo>
                    <a:pt x="782" y="566"/>
                  </a:lnTo>
                  <a:lnTo>
                    <a:pt x="758" y="613"/>
                  </a:lnTo>
                  <a:lnTo>
                    <a:pt x="729" y="655"/>
                  </a:lnTo>
                  <a:lnTo>
                    <a:pt x="694" y="695"/>
                  </a:lnTo>
                  <a:lnTo>
                    <a:pt x="655" y="729"/>
                  </a:lnTo>
                  <a:lnTo>
                    <a:pt x="612" y="758"/>
                  </a:lnTo>
                  <a:lnTo>
                    <a:pt x="565" y="782"/>
                  </a:lnTo>
                  <a:lnTo>
                    <a:pt x="515" y="799"/>
                  </a:lnTo>
                  <a:lnTo>
                    <a:pt x="462" y="810"/>
                  </a:lnTo>
                  <a:lnTo>
                    <a:pt x="406" y="813"/>
                  </a:lnTo>
                  <a:lnTo>
                    <a:pt x="352" y="810"/>
                  </a:lnTo>
                  <a:lnTo>
                    <a:pt x="299" y="799"/>
                  </a:lnTo>
                  <a:lnTo>
                    <a:pt x="248" y="782"/>
                  </a:lnTo>
                  <a:lnTo>
                    <a:pt x="201" y="758"/>
                  </a:lnTo>
                  <a:lnTo>
                    <a:pt x="157" y="729"/>
                  </a:lnTo>
                  <a:lnTo>
                    <a:pt x="119" y="695"/>
                  </a:lnTo>
                  <a:lnTo>
                    <a:pt x="85" y="655"/>
                  </a:lnTo>
                  <a:lnTo>
                    <a:pt x="56" y="613"/>
                  </a:lnTo>
                  <a:lnTo>
                    <a:pt x="32" y="566"/>
                  </a:lnTo>
                  <a:lnTo>
                    <a:pt x="15" y="515"/>
                  </a:lnTo>
                  <a:lnTo>
                    <a:pt x="4" y="462"/>
                  </a:lnTo>
                  <a:lnTo>
                    <a:pt x="0" y="407"/>
                  </a:lnTo>
                  <a:lnTo>
                    <a:pt x="4" y="352"/>
                  </a:lnTo>
                  <a:lnTo>
                    <a:pt x="15" y="298"/>
                  </a:lnTo>
                  <a:lnTo>
                    <a:pt x="32" y="249"/>
                  </a:lnTo>
                  <a:lnTo>
                    <a:pt x="56" y="202"/>
                  </a:lnTo>
                  <a:lnTo>
                    <a:pt x="85" y="158"/>
                  </a:lnTo>
                  <a:lnTo>
                    <a:pt x="119" y="119"/>
                  </a:lnTo>
                  <a:lnTo>
                    <a:pt x="157" y="84"/>
                  </a:lnTo>
                  <a:lnTo>
                    <a:pt x="201" y="55"/>
                  </a:lnTo>
                  <a:lnTo>
                    <a:pt x="248" y="31"/>
                  </a:lnTo>
                  <a:lnTo>
                    <a:pt x="299" y="14"/>
                  </a:lnTo>
                  <a:lnTo>
                    <a:pt x="352" y="3"/>
                  </a:lnTo>
                  <a:lnTo>
                    <a:pt x="4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9Slide02 Noi dung dai" panose="02000000000000000000"/>
                <a:cs typeface="Arial" panose="020B0604020202020204" pitchFamily="34" charset="0"/>
              </a:endParaRPr>
            </a:p>
          </p:txBody>
        </p:sp>
        <p:sp>
          <p:nvSpPr>
            <p:cNvPr id="36" name="Freeform 11">
              <a:extLst>
                <a:ext uri="{FF2B5EF4-FFF2-40B4-BE49-F238E27FC236}">
                  <a16:creationId xmlns:a16="http://schemas.microsoft.com/office/drawing/2014/main" id="{6B615768-9E82-4FA5-85A4-A4961F294619}"/>
                </a:ext>
              </a:extLst>
            </p:cNvPr>
            <p:cNvSpPr>
              <a:spLocks noEditPoints="1"/>
            </p:cNvSpPr>
            <p:nvPr/>
          </p:nvSpPr>
          <p:spPr bwMode="auto">
            <a:xfrm>
              <a:off x="-13" y="287"/>
              <a:ext cx="526" cy="629"/>
            </a:xfrm>
            <a:custGeom>
              <a:avLst/>
              <a:gdLst>
                <a:gd name="T0" fmla="*/ 1858 w 2633"/>
                <a:gd name="T1" fmla="*/ 956 h 3144"/>
                <a:gd name="T2" fmla="*/ 1861 w 2633"/>
                <a:gd name="T3" fmla="*/ 165 h 3144"/>
                <a:gd name="T4" fmla="*/ 711 w 2633"/>
                <a:gd name="T5" fmla="*/ 477 h 3144"/>
                <a:gd name="T6" fmla="*/ 782 w 2633"/>
                <a:gd name="T7" fmla="*/ 428 h 3144"/>
                <a:gd name="T8" fmla="*/ 869 w 2633"/>
                <a:gd name="T9" fmla="*/ 426 h 3144"/>
                <a:gd name="T10" fmla="*/ 985 w 2633"/>
                <a:gd name="T11" fmla="*/ 470 h 3144"/>
                <a:gd name="T12" fmla="*/ 1095 w 2633"/>
                <a:gd name="T13" fmla="*/ 483 h 3144"/>
                <a:gd name="T14" fmla="*/ 1198 w 2633"/>
                <a:gd name="T15" fmla="*/ 449 h 3144"/>
                <a:gd name="T16" fmla="*/ 1308 w 2633"/>
                <a:gd name="T17" fmla="*/ 373 h 3144"/>
                <a:gd name="T18" fmla="*/ 1443 w 2633"/>
                <a:gd name="T19" fmla="*/ 251 h 3144"/>
                <a:gd name="T20" fmla="*/ 1587 w 2633"/>
                <a:gd name="T21" fmla="*/ 124 h 3144"/>
                <a:gd name="T22" fmla="*/ 1708 w 2633"/>
                <a:gd name="T23" fmla="*/ 62 h 3144"/>
                <a:gd name="T24" fmla="*/ 1859 w 2633"/>
                <a:gd name="T25" fmla="*/ 149 h 3144"/>
                <a:gd name="T26" fmla="*/ 2062 w 2633"/>
                <a:gd name="T27" fmla="*/ 85 h 3144"/>
                <a:gd name="T28" fmla="*/ 2169 w 2633"/>
                <a:gd name="T29" fmla="*/ 147 h 3144"/>
                <a:gd name="T30" fmla="*/ 2279 w 2633"/>
                <a:gd name="T31" fmla="*/ 228 h 3144"/>
                <a:gd name="T32" fmla="*/ 2382 w 2633"/>
                <a:gd name="T33" fmla="*/ 326 h 3144"/>
                <a:gd name="T34" fmla="*/ 2471 w 2633"/>
                <a:gd name="T35" fmla="*/ 447 h 3144"/>
                <a:gd name="T36" fmla="*/ 2545 w 2633"/>
                <a:gd name="T37" fmla="*/ 597 h 3144"/>
                <a:gd name="T38" fmla="*/ 2599 w 2633"/>
                <a:gd name="T39" fmla="*/ 780 h 3144"/>
                <a:gd name="T40" fmla="*/ 2628 w 2633"/>
                <a:gd name="T41" fmla="*/ 1005 h 3144"/>
                <a:gd name="T42" fmla="*/ 2631 w 2633"/>
                <a:gd name="T43" fmla="*/ 1274 h 3144"/>
                <a:gd name="T44" fmla="*/ 2608 w 2633"/>
                <a:gd name="T45" fmla="*/ 1433 h 3144"/>
                <a:gd name="T46" fmla="*/ 2551 w 2633"/>
                <a:gd name="T47" fmla="*/ 1496 h 3144"/>
                <a:gd name="T48" fmla="*/ 2466 w 2633"/>
                <a:gd name="T49" fmla="*/ 1522 h 3144"/>
                <a:gd name="T50" fmla="*/ 2394 w 2633"/>
                <a:gd name="T51" fmla="*/ 1503 h 3144"/>
                <a:gd name="T52" fmla="*/ 2328 w 2633"/>
                <a:gd name="T53" fmla="*/ 1440 h 3144"/>
                <a:gd name="T54" fmla="*/ 2309 w 2633"/>
                <a:gd name="T55" fmla="*/ 1351 h 3144"/>
                <a:gd name="T56" fmla="*/ 2316 w 2633"/>
                <a:gd name="T57" fmla="*/ 1101 h 3144"/>
                <a:gd name="T58" fmla="*/ 2299 w 2633"/>
                <a:gd name="T59" fmla="*/ 901 h 3144"/>
                <a:gd name="T60" fmla="*/ 2276 w 2633"/>
                <a:gd name="T61" fmla="*/ 1300 h 3144"/>
                <a:gd name="T62" fmla="*/ 2253 w 2633"/>
                <a:gd name="T63" fmla="*/ 1418 h 3144"/>
                <a:gd name="T64" fmla="*/ 2234 w 2633"/>
                <a:gd name="T65" fmla="*/ 2991 h 3144"/>
                <a:gd name="T66" fmla="*/ 2194 w 2633"/>
                <a:gd name="T67" fmla="*/ 3078 h 3144"/>
                <a:gd name="T68" fmla="*/ 2116 w 2633"/>
                <a:gd name="T69" fmla="*/ 3132 h 3144"/>
                <a:gd name="T70" fmla="*/ 2018 w 2633"/>
                <a:gd name="T71" fmla="*/ 3140 h 3144"/>
                <a:gd name="T72" fmla="*/ 1931 w 2633"/>
                <a:gd name="T73" fmla="*/ 3101 h 3144"/>
                <a:gd name="T74" fmla="*/ 1876 w 2633"/>
                <a:gd name="T75" fmla="*/ 3022 h 3144"/>
                <a:gd name="T76" fmla="*/ 1864 w 2633"/>
                <a:gd name="T77" fmla="*/ 1659 h 3144"/>
                <a:gd name="T78" fmla="*/ 1838 w 2633"/>
                <a:gd name="T79" fmla="*/ 2958 h 3144"/>
                <a:gd name="T80" fmla="*/ 1812 w 2633"/>
                <a:gd name="T81" fmla="*/ 3051 h 3144"/>
                <a:gd name="T82" fmla="*/ 1744 w 2633"/>
                <a:gd name="T83" fmla="*/ 3119 h 3144"/>
                <a:gd name="T84" fmla="*/ 1650 w 2633"/>
                <a:gd name="T85" fmla="*/ 3144 h 3144"/>
                <a:gd name="T86" fmla="*/ 1556 w 2633"/>
                <a:gd name="T87" fmla="*/ 3119 h 3144"/>
                <a:gd name="T88" fmla="*/ 1489 w 2633"/>
                <a:gd name="T89" fmla="*/ 3051 h 3144"/>
                <a:gd name="T90" fmla="*/ 1464 w 2633"/>
                <a:gd name="T91" fmla="*/ 2958 h 3144"/>
                <a:gd name="T92" fmla="*/ 1453 w 2633"/>
                <a:gd name="T93" fmla="*/ 1381 h 3144"/>
                <a:gd name="T94" fmla="*/ 1443 w 2633"/>
                <a:gd name="T95" fmla="*/ 667 h 3144"/>
                <a:gd name="T96" fmla="*/ 1316 w 2633"/>
                <a:gd name="T97" fmla="*/ 743 h 3144"/>
                <a:gd name="T98" fmla="*/ 1176 w 2633"/>
                <a:gd name="T99" fmla="*/ 789 h 3144"/>
                <a:gd name="T100" fmla="*/ 1027 w 2633"/>
                <a:gd name="T101" fmla="*/ 797 h 3144"/>
                <a:gd name="T102" fmla="*/ 875 w 2633"/>
                <a:gd name="T103" fmla="*/ 766 h 3144"/>
                <a:gd name="T104" fmla="*/ 739 w 2633"/>
                <a:gd name="T105" fmla="*/ 707 h 3144"/>
                <a:gd name="T106" fmla="*/ 685 w 2633"/>
                <a:gd name="T107" fmla="*/ 640 h 3144"/>
                <a:gd name="T108" fmla="*/ 674 w 2633"/>
                <a:gd name="T109" fmla="*/ 555 h 3144"/>
                <a:gd name="T110" fmla="*/ 32 w 2633"/>
                <a:gd name="T111" fmla="*/ 0 h 3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33" h="3144">
                  <a:moveTo>
                    <a:pt x="1858" y="165"/>
                  </a:moveTo>
                  <a:lnTo>
                    <a:pt x="1760" y="821"/>
                  </a:lnTo>
                  <a:lnTo>
                    <a:pt x="1858" y="956"/>
                  </a:lnTo>
                  <a:lnTo>
                    <a:pt x="1861" y="956"/>
                  </a:lnTo>
                  <a:lnTo>
                    <a:pt x="1958" y="821"/>
                  </a:lnTo>
                  <a:lnTo>
                    <a:pt x="1861" y="165"/>
                  </a:lnTo>
                  <a:lnTo>
                    <a:pt x="1858" y="165"/>
                  </a:lnTo>
                  <a:close/>
                  <a:moveTo>
                    <a:pt x="32" y="0"/>
                  </a:moveTo>
                  <a:lnTo>
                    <a:pt x="711" y="477"/>
                  </a:lnTo>
                  <a:lnTo>
                    <a:pt x="732" y="456"/>
                  </a:lnTo>
                  <a:lnTo>
                    <a:pt x="757" y="441"/>
                  </a:lnTo>
                  <a:lnTo>
                    <a:pt x="782" y="428"/>
                  </a:lnTo>
                  <a:lnTo>
                    <a:pt x="811" y="422"/>
                  </a:lnTo>
                  <a:lnTo>
                    <a:pt x="840" y="421"/>
                  </a:lnTo>
                  <a:lnTo>
                    <a:pt x="869" y="426"/>
                  </a:lnTo>
                  <a:lnTo>
                    <a:pt x="898" y="436"/>
                  </a:lnTo>
                  <a:lnTo>
                    <a:pt x="943" y="455"/>
                  </a:lnTo>
                  <a:lnTo>
                    <a:pt x="985" y="470"/>
                  </a:lnTo>
                  <a:lnTo>
                    <a:pt x="1024" y="479"/>
                  </a:lnTo>
                  <a:lnTo>
                    <a:pt x="1060" y="483"/>
                  </a:lnTo>
                  <a:lnTo>
                    <a:pt x="1095" y="483"/>
                  </a:lnTo>
                  <a:lnTo>
                    <a:pt x="1130" y="477"/>
                  </a:lnTo>
                  <a:lnTo>
                    <a:pt x="1164" y="466"/>
                  </a:lnTo>
                  <a:lnTo>
                    <a:pt x="1198" y="449"/>
                  </a:lnTo>
                  <a:lnTo>
                    <a:pt x="1233" y="428"/>
                  </a:lnTo>
                  <a:lnTo>
                    <a:pt x="1269" y="403"/>
                  </a:lnTo>
                  <a:lnTo>
                    <a:pt x="1308" y="373"/>
                  </a:lnTo>
                  <a:lnTo>
                    <a:pt x="1349" y="337"/>
                  </a:lnTo>
                  <a:lnTo>
                    <a:pt x="1395" y="297"/>
                  </a:lnTo>
                  <a:lnTo>
                    <a:pt x="1443" y="251"/>
                  </a:lnTo>
                  <a:lnTo>
                    <a:pt x="1503" y="196"/>
                  </a:lnTo>
                  <a:lnTo>
                    <a:pt x="1567" y="140"/>
                  </a:lnTo>
                  <a:lnTo>
                    <a:pt x="1587" y="124"/>
                  </a:lnTo>
                  <a:lnTo>
                    <a:pt x="1609" y="113"/>
                  </a:lnTo>
                  <a:lnTo>
                    <a:pt x="1657" y="85"/>
                  </a:lnTo>
                  <a:lnTo>
                    <a:pt x="1708" y="62"/>
                  </a:lnTo>
                  <a:lnTo>
                    <a:pt x="1760" y="46"/>
                  </a:lnTo>
                  <a:lnTo>
                    <a:pt x="1761" y="46"/>
                  </a:lnTo>
                  <a:lnTo>
                    <a:pt x="1859" y="149"/>
                  </a:lnTo>
                  <a:lnTo>
                    <a:pt x="1961" y="48"/>
                  </a:lnTo>
                  <a:lnTo>
                    <a:pt x="2013" y="63"/>
                  </a:lnTo>
                  <a:lnTo>
                    <a:pt x="2062" y="85"/>
                  </a:lnTo>
                  <a:lnTo>
                    <a:pt x="2110" y="113"/>
                  </a:lnTo>
                  <a:lnTo>
                    <a:pt x="2130" y="123"/>
                  </a:lnTo>
                  <a:lnTo>
                    <a:pt x="2169" y="147"/>
                  </a:lnTo>
                  <a:lnTo>
                    <a:pt x="2206" y="172"/>
                  </a:lnTo>
                  <a:lnTo>
                    <a:pt x="2243" y="199"/>
                  </a:lnTo>
                  <a:lnTo>
                    <a:pt x="2279" y="228"/>
                  </a:lnTo>
                  <a:lnTo>
                    <a:pt x="2314" y="258"/>
                  </a:lnTo>
                  <a:lnTo>
                    <a:pt x="2349" y="291"/>
                  </a:lnTo>
                  <a:lnTo>
                    <a:pt x="2382" y="326"/>
                  </a:lnTo>
                  <a:lnTo>
                    <a:pt x="2413" y="363"/>
                  </a:lnTo>
                  <a:lnTo>
                    <a:pt x="2443" y="404"/>
                  </a:lnTo>
                  <a:lnTo>
                    <a:pt x="2471" y="447"/>
                  </a:lnTo>
                  <a:lnTo>
                    <a:pt x="2498" y="494"/>
                  </a:lnTo>
                  <a:lnTo>
                    <a:pt x="2523" y="543"/>
                  </a:lnTo>
                  <a:lnTo>
                    <a:pt x="2545" y="597"/>
                  </a:lnTo>
                  <a:lnTo>
                    <a:pt x="2565" y="655"/>
                  </a:lnTo>
                  <a:lnTo>
                    <a:pt x="2584" y="715"/>
                  </a:lnTo>
                  <a:lnTo>
                    <a:pt x="2599" y="780"/>
                  </a:lnTo>
                  <a:lnTo>
                    <a:pt x="2611" y="850"/>
                  </a:lnTo>
                  <a:lnTo>
                    <a:pt x="2621" y="925"/>
                  </a:lnTo>
                  <a:lnTo>
                    <a:pt x="2628" y="1005"/>
                  </a:lnTo>
                  <a:lnTo>
                    <a:pt x="2632" y="1089"/>
                  </a:lnTo>
                  <a:lnTo>
                    <a:pt x="2633" y="1179"/>
                  </a:lnTo>
                  <a:lnTo>
                    <a:pt x="2631" y="1274"/>
                  </a:lnTo>
                  <a:lnTo>
                    <a:pt x="2623" y="1375"/>
                  </a:lnTo>
                  <a:lnTo>
                    <a:pt x="2619" y="1405"/>
                  </a:lnTo>
                  <a:lnTo>
                    <a:pt x="2608" y="1433"/>
                  </a:lnTo>
                  <a:lnTo>
                    <a:pt x="2593" y="1457"/>
                  </a:lnTo>
                  <a:lnTo>
                    <a:pt x="2574" y="1479"/>
                  </a:lnTo>
                  <a:lnTo>
                    <a:pt x="2551" y="1496"/>
                  </a:lnTo>
                  <a:lnTo>
                    <a:pt x="2524" y="1509"/>
                  </a:lnTo>
                  <a:lnTo>
                    <a:pt x="2497" y="1518"/>
                  </a:lnTo>
                  <a:lnTo>
                    <a:pt x="2466" y="1522"/>
                  </a:lnTo>
                  <a:lnTo>
                    <a:pt x="2454" y="1520"/>
                  </a:lnTo>
                  <a:lnTo>
                    <a:pt x="2423" y="1514"/>
                  </a:lnTo>
                  <a:lnTo>
                    <a:pt x="2394" y="1503"/>
                  </a:lnTo>
                  <a:lnTo>
                    <a:pt x="2368" y="1486"/>
                  </a:lnTo>
                  <a:lnTo>
                    <a:pt x="2347" y="1466"/>
                  </a:lnTo>
                  <a:lnTo>
                    <a:pt x="2328" y="1440"/>
                  </a:lnTo>
                  <a:lnTo>
                    <a:pt x="2316" y="1413"/>
                  </a:lnTo>
                  <a:lnTo>
                    <a:pt x="2309" y="1382"/>
                  </a:lnTo>
                  <a:lnTo>
                    <a:pt x="2309" y="1351"/>
                  </a:lnTo>
                  <a:lnTo>
                    <a:pt x="2314" y="1262"/>
                  </a:lnTo>
                  <a:lnTo>
                    <a:pt x="2318" y="1178"/>
                  </a:lnTo>
                  <a:lnTo>
                    <a:pt x="2316" y="1101"/>
                  </a:lnTo>
                  <a:lnTo>
                    <a:pt x="2314" y="1029"/>
                  </a:lnTo>
                  <a:lnTo>
                    <a:pt x="2308" y="963"/>
                  </a:lnTo>
                  <a:lnTo>
                    <a:pt x="2299" y="901"/>
                  </a:lnTo>
                  <a:lnTo>
                    <a:pt x="2290" y="844"/>
                  </a:lnTo>
                  <a:lnTo>
                    <a:pt x="2276" y="792"/>
                  </a:lnTo>
                  <a:lnTo>
                    <a:pt x="2276" y="1300"/>
                  </a:lnTo>
                  <a:lnTo>
                    <a:pt x="2274" y="1341"/>
                  </a:lnTo>
                  <a:lnTo>
                    <a:pt x="2267" y="1380"/>
                  </a:lnTo>
                  <a:lnTo>
                    <a:pt x="2253" y="1418"/>
                  </a:lnTo>
                  <a:lnTo>
                    <a:pt x="2238" y="1453"/>
                  </a:lnTo>
                  <a:lnTo>
                    <a:pt x="2238" y="2958"/>
                  </a:lnTo>
                  <a:lnTo>
                    <a:pt x="2234" y="2991"/>
                  </a:lnTo>
                  <a:lnTo>
                    <a:pt x="2226" y="3022"/>
                  </a:lnTo>
                  <a:lnTo>
                    <a:pt x="2212" y="3051"/>
                  </a:lnTo>
                  <a:lnTo>
                    <a:pt x="2194" y="3078"/>
                  </a:lnTo>
                  <a:lnTo>
                    <a:pt x="2171" y="3101"/>
                  </a:lnTo>
                  <a:lnTo>
                    <a:pt x="2145" y="3119"/>
                  </a:lnTo>
                  <a:lnTo>
                    <a:pt x="2116" y="3132"/>
                  </a:lnTo>
                  <a:lnTo>
                    <a:pt x="2084" y="3140"/>
                  </a:lnTo>
                  <a:lnTo>
                    <a:pt x="2050" y="3144"/>
                  </a:lnTo>
                  <a:lnTo>
                    <a:pt x="2018" y="3140"/>
                  </a:lnTo>
                  <a:lnTo>
                    <a:pt x="1985" y="3132"/>
                  </a:lnTo>
                  <a:lnTo>
                    <a:pt x="1956" y="3119"/>
                  </a:lnTo>
                  <a:lnTo>
                    <a:pt x="1931" y="3101"/>
                  </a:lnTo>
                  <a:lnTo>
                    <a:pt x="1908" y="3078"/>
                  </a:lnTo>
                  <a:lnTo>
                    <a:pt x="1890" y="3051"/>
                  </a:lnTo>
                  <a:lnTo>
                    <a:pt x="1876" y="3022"/>
                  </a:lnTo>
                  <a:lnTo>
                    <a:pt x="1867" y="2991"/>
                  </a:lnTo>
                  <a:lnTo>
                    <a:pt x="1864" y="2958"/>
                  </a:lnTo>
                  <a:lnTo>
                    <a:pt x="1864" y="1659"/>
                  </a:lnTo>
                  <a:lnTo>
                    <a:pt x="1859" y="1659"/>
                  </a:lnTo>
                  <a:lnTo>
                    <a:pt x="1838" y="1658"/>
                  </a:lnTo>
                  <a:lnTo>
                    <a:pt x="1838" y="2958"/>
                  </a:lnTo>
                  <a:lnTo>
                    <a:pt x="1834" y="2991"/>
                  </a:lnTo>
                  <a:lnTo>
                    <a:pt x="1825" y="3022"/>
                  </a:lnTo>
                  <a:lnTo>
                    <a:pt x="1812" y="3051"/>
                  </a:lnTo>
                  <a:lnTo>
                    <a:pt x="1794" y="3078"/>
                  </a:lnTo>
                  <a:lnTo>
                    <a:pt x="1771" y="3101"/>
                  </a:lnTo>
                  <a:lnTo>
                    <a:pt x="1744" y="3119"/>
                  </a:lnTo>
                  <a:lnTo>
                    <a:pt x="1715" y="3132"/>
                  </a:lnTo>
                  <a:lnTo>
                    <a:pt x="1684" y="3140"/>
                  </a:lnTo>
                  <a:lnTo>
                    <a:pt x="1650" y="3144"/>
                  </a:lnTo>
                  <a:lnTo>
                    <a:pt x="1618" y="3140"/>
                  </a:lnTo>
                  <a:lnTo>
                    <a:pt x="1585" y="3132"/>
                  </a:lnTo>
                  <a:lnTo>
                    <a:pt x="1556" y="3119"/>
                  </a:lnTo>
                  <a:lnTo>
                    <a:pt x="1530" y="3101"/>
                  </a:lnTo>
                  <a:lnTo>
                    <a:pt x="1507" y="3078"/>
                  </a:lnTo>
                  <a:lnTo>
                    <a:pt x="1489" y="3051"/>
                  </a:lnTo>
                  <a:lnTo>
                    <a:pt x="1476" y="3022"/>
                  </a:lnTo>
                  <a:lnTo>
                    <a:pt x="1466" y="2991"/>
                  </a:lnTo>
                  <a:lnTo>
                    <a:pt x="1464" y="2958"/>
                  </a:lnTo>
                  <a:lnTo>
                    <a:pt x="1464" y="1444"/>
                  </a:lnTo>
                  <a:lnTo>
                    <a:pt x="1465" y="1419"/>
                  </a:lnTo>
                  <a:lnTo>
                    <a:pt x="1453" y="1381"/>
                  </a:lnTo>
                  <a:lnTo>
                    <a:pt x="1446" y="1341"/>
                  </a:lnTo>
                  <a:lnTo>
                    <a:pt x="1443" y="1300"/>
                  </a:lnTo>
                  <a:lnTo>
                    <a:pt x="1443" y="667"/>
                  </a:lnTo>
                  <a:lnTo>
                    <a:pt x="1402" y="694"/>
                  </a:lnTo>
                  <a:lnTo>
                    <a:pt x="1360" y="720"/>
                  </a:lnTo>
                  <a:lnTo>
                    <a:pt x="1316" y="743"/>
                  </a:lnTo>
                  <a:lnTo>
                    <a:pt x="1272" y="762"/>
                  </a:lnTo>
                  <a:lnTo>
                    <a:pt x="1226" y="778"/>
                  </a:lnTo>
                  <a:lnTo>
                    <a:pt x="1176" y="789"/>
                  </a:lnTo>
                  <a:lnTo>
                    <a:pt x="1127" y="797"/>
                  </a:lnTo>
                  <a:lnTo>
                    <a:pt x="1073" y="800"/>
                  </a:lnTo>
                  <a:lnTo>
                    <a:pt x="1027" y="797"/>
                  </a:lnTo>
                  <a:lnTo>
                    <a:pt x="978" y="791"/>
                  </a:lnTo>
                  <a:lnTo>
                    <a:pt x="928" y="782"/>
                  </a:lnTo>
                  <a:lnTo>
                    <a:pt x="875" y="766"/>
                  </a:lnTo>
                  <a:lnTo>
                    <a:pt x="821" y="746"/>
                  </a:lnTo>
                  <a:lnTo>
                    <a:pt x="764" y="722"/>
                  </a:lnTo>
                  <a:lnTo>
                    <a:pt x="739" y="707"/>
                  </a:lnTo>
                  <a:lnTo>
                    <a:pt x="716" y="687"/>
                  </a:lnTo>
                  <a:lnTo>
                    <a:pt x="699" y="665"/>
                  </a:lnTo>
                  <a:lnTo>
                    <a:pt x="685" y="640"/>
                  </a:lnTo>
                  <a:lnTo>
                    <a:pt x="677" y="612"/>
                  </a:lnTo>
                  <a:lnTo>
                    <a:pt x="673" y="584"/>
                  </a:lnTo>
                  <a:lnTo>
                    <a:pt x="674" y="555"/>
                  </a:lnTo>
                  <a:lnTo>
                    <a:pt x="682" y="526"/>
                  </a:lnTo>
                  <a:lnTo>
                    <a:pt x="0" y="48"/>
                  </a:lnTo>
                  <a:lnTo>
                    <a:pt x="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9Slide02 Noi dung dai" panose="02000000000000000000"/>
                <a:cs typeface="Arial" panose="020B0604020202020204" pitchFamily="34" charset="0"/>
              </a:endParaRPr>
            </a:p>
          </p:txBody>
        </p:sp>
      </p:grpSp>
      <p:grpSp>
        <p:nvGrpSpPr>
          <p:cNvPr id="6" name="Group 5">
            <a:extLst>
              <a:ext uri="{FF2B5EF4-FFF2-40B4-BE49-F238E27FC236}">
                <a16:creationId xmlns:a16="http://schemas.microsoft.com/office/drawing/2014/main" id="{0E19FC6E-8C70-4F84-B78D-B8264B278C51}"/>
              </a:ext>
            </a:extLst>
          </p:cNvPr>
          <p:cNvGrpSpPr/>
          <p:nvPr/>
        </p:nvGrpSpPr>
        <p:grpSpPr>
          <a:xfrm>
            <a:off x="3973617" y="1782861"/>
            <a:ext cx="8116290" cy="497999"/>
            <a:chOff x="3953044" y="1679013"/>
            <a:chExt cx="6487449" cy="497999"/>
          </a:xfrm>
        </p:grpSpPr>
        <p:sp>
          <p:nvSpPr>
            <p:cNvPr id="35" name="TextBox 34">
              <a:extLst>
                <a:ext uri="{FF2B5EF4-FFF2-40B4-BE49-F238E27FC236}">
                  <a16:creationId xmlns:a16="http://schemas.microsoft.com/office/drawing/2014/main" id="{B895F528-303E-429D-977C-89BF11693CF5}"/>
                </a:ext>
              </a:extLst>
            </p:cNvPr>
            <p:cNvSpPr txBox="1"/>
            <p:nvPr/>
          </p:nvSpPr>
          <p:spPr>
            <a:xfrm flipH="1">
              <a:off x="4827050" y="1691261"/>
              <a:ext cx="5613443" cy="400110"/>
            </a:xfrm>
            <a:prstGeom prst="rect">
              <a:avLst/>
            </a:prstGeom>
            <a:noFill/>
          </p:spPr>
          <p:txBody>
            <a:bodyPr wrap="square" lIns="0" tIns="0" rIns="0" bIns="0" rtlCol="0">
              <a:spAutoFit/>
            </a:bodyPr>
            <a:lstStyle/>
            <a:p>
              <a:pPr defTabSz="914377">
                <a:defRPr/>
              </a:pPr>
              <a:r>
                <a:rPr lang="en-US" sz="2600" b="1" dirty="0" err="1">
                  <a:solidFill>
                    <a:srgbClr val="0062B3">
                      <a:lumMod val="75000"/>
                    </a:srgbClr>
                  </a:solidFill>
                  <a:latin typeface="#9Slide02 Noi dung dai" panose="02000000000000000000"/>
                  <a:ea typeface="#9Slide02 Tieu de dai" panose="02000000000000000000" pitchFamily="2" charset="0"/>
                  <a:cs typeface="Arial" panose="020B0604020202020204" pitchFamily="34" charset="0"/>
                </a:rPr>
                <a:t>Tổng</a:t>
              </a:r>
              <a:r>
                <a:rPr lang="en-US" sz="2600" b="1" dirty="0">
                  <a:solidFill>
                    <a:srgbClr val="0062B3">
                      <a:lumMod val="75000"/>
                    </a:srgbClr>
                  </a:solidFill>
                  <a:latin typeface="#9Slide02 Noi dung dai" panose="02000000000000000000"/>
                  <a:ea typeface="#9Slide02 Tieu de dai" panose="02000000000000000000" pitchFamily="2" charset="0"/>
                  <a:cs typeface="Arial" panose="020B0604020202020204" pitchFamily="34" charset="0"/>
                </a:rPr>
                <a:t> </a:t>
              </a:r>
              <a:r>
                <a:rPr lang="en-US" sz="2600" b="1" dirty="0" err="1">
                  <a:solidFill>
                    <a:srgbClr val="0062B3">
                      <a:lumMod val="75000"/>
                    </a:srgbClr>
                  </a:solidFill>
                  <a:latin typeface="#9Slide02 Noi dung dai" panose="02000000000000000000"/>
                  <a:ea typeface="#9Slide02 Tieu de dai" panose="02000000000000000000" pitchFamily="2" charset="0"/>
                  <a:cs typeface="Arial" panose="020B0604020202020204" pitchFamily="34" charset="0"/>
                </a:rPr>
                <a:t>quan</a:t>
              </a:r>
              <a:r>
                <a:rPr lang="en-US" sz="2600" b="1" dirty="0">
                  <a:solidFill>
                    <a:srgbClr val="0062B3">
                      <a:lumMod val="75000"/>
                    </a:srgbClr>
                  </a:solidFill>
                  <a:latin typeface="#9Slide02 Noi dung dai" panose="02000000000000000000"/>
                  <a:ea typeface="#9Slide02 Tieu de dai" panose="02000000000000000000" pitchFamily="2" charset="0"/>
                  <a:cs typeface="Arial" panose="020B0604020202020204" pitchFamily="34" charset="0"/>
                </a:rPr>
                <a:t> </a:t>
              </a:r>
              <a:r>
                <a:rPr lang="en-US" sz="2600" b="1" dirty="0" err="1">
                  <a:solidFill>
                    <a:srgbClr val="0062B3">
                      <a:lumMod val="75000"/>
                    </a:srgbClr>
                  </a:solidFill>
                  <a:latin typeface="#9Slide02 Noi dung dai" panose="02000000000000000000"/>
                  <a:ea typeface="#9Slide02 Tieu de dai" panose="02000000000000000000" pitchFamily="2" charset="0"/>
                  <a:cs typeface="Arial" panose="020B0604020202020204" pitchFamily="34" charset="0"/>
                </a:rPr>
                <a:t>hệ</a:t>
              </a:r>
              <a:r>
                <a:rPr lang="en-US" sz="2600" b="1" dirty="0">
                  <a:solidFill>
                    <a:srgbClr val="0062B3">
                      <a:lumMod val="75000"/>
                    </a:srgbClr>
                  </a:solidFill>
                  <a:latin typeface="#9Slide02 Noi dung dai" panose="02000000000000000000"/>
                  <a:ea typeface="#9Slide02 Tieu de dai" panose="02000000000000000000" pitchFamily="2" charset="0"/>
                  <a:cs typeface="Arial" panose="020B0604020202020204" pitchFamily="34" charset="0"/>
                </a:rPr>
                <a:t> </a:t>
              </a:r>
              <a:r>
                <a:rPr lang="en-US" sz="2600" b="1" dirty="0" err="1">
                  <a:solidFill>
                    <a:srgbClr val="0062B3">
                      <a:lumMod val="75000"/>
                    </a:srgbClr>
                  </a:solidFill>
                  <a:latin typeface="#9Slide02 Noi dung dai" panose="02000000000000000000"/>
                  <a:ea typeface="#9Slide02 Tieu de dai" panose="02000000000000000000" pitchFamily="2" charset="0"/>
                  <a:cs typeface="Arial" panose="020B0604020202020204" pitchFamily="34" charset="0"/>
                </a:rPr>
                <a:t>thống</a:t>
              </a:r>
              <a:endParaRPr lang="en-US" sz="2600" b="1" dirty="0">
                <a:solidFill>
                  <a:srgbClr val="0062B3">
                    <a:lumMod val="75000"/>
                  </a:srgbClr>
                </a:solidFill>
                <a:latin typeface="#9Slide02 Noi dung dai" panose="02000000000000000000"/>
                <a:ea typeface="#9Slide02 Tieu de dai" panose="02000000000000000000" pitchFamily="2" charset="0"/>
                <a:cs typeface="Arial" panose="020B0604020202020204" pitchFamily="34" charset="0"/>
              </a:endParaRPr>
            </a:p>
          </p:txBody>
        </p:sp>
        <p:grpSp>
          <p:nvGrpSpPr>
            <p:cNvPr id="13" name="Group 12">
              <a:extLst>
                <a:ext uri="{FF2B5EF4-FFF2-40B4-BE49-F238E27FC236}">
                  <a16:creationId xmlns:a16="http://schemas.microsoft.com/office/drawing/2014/main" id="{13E0C280-8442-43A1-BAC6-814595D77857}"/>
                </a:ext>
              </a:extLst>
            </p:cNvPr>
            <p:cNvGrpSpPr/>
            <p:nvPr/>
          </p:nvGrpSpPr>
          <p:grpSpPr>
            <a:xfrm>
              <a:off x="3953044" y="1679013"/>
              <a:ext cx="497999" cy="497999"/>
              <a:chOff x="2221629" y="1701496"/>
              <a:chExt cx="497999" cy="497999"/>
            </a:xfrm>
          </p:grpSpPr>
          <p:grpSp>
            <p:nvGrpSpPr>
              <p:cNvPr id="57" name="Group 56">
                <a:extLst>
                  <a:ext uri="{FF2B5EF4-FFF2-40B4-BE49-F238E27FC236}">
                    <a16:creationId xmlns:a16="http://schemas.microsoft.com/office/drawing/2014/main" id="{72B70A83-2200-4328-B68E-672C8B63B336}"/>
                  </a:ext>
                </a:extLst>
              </p:cNvPr>
              <p:cNvGrpSpPr/>
              <p:nvPr/>
            </p:nvGrpSpPr>
            <p:grpSpPr>
              <a:xfrm>
                <a:off x="2221629" y="1701496"/>
                <a:ext cx="497999" cy="497999"/>
                <a:chOff x="2150620" y="650059"/>
                <a:chExt cx="1104571" cy="1104571"/>
              </a:xfrm>
              <a:solidFill>
                <a:schemeClr val="accent2"/>
              </a:solidFill>
            </p:grpSpPr>
            <p:sp>
              <p:nvSpPr>
                <p:cNvPr id="58" name="Rectangle: Rounded Corners 57">
                  <a:extLst>
                    <a:ext uri="{FF2B5EF4-FFF2-40B4-BE49-F238E27FC236}">
                      <a16:creationId xmlns:a16="http://schemas.microsoft.com/office/drawing/2014/main" id="{2D80C55E-B853-43DC-A03D-2214BCB7FC4C}"/>
                    </a:ext>
                  </a:extLst>
                </p:cNvPr>
                <p:cNvSpPr/>
                <p:nvPr/>
              </p:nvSpPr>
              <p:spPr>
                <a:xfrm rot="2700000">
                  <a:off x="2150620" y="650059"/>
                  <a:ext cx="1104571" cy="1104571"/>
                </a:xfrm>
                <a:prstGeom prst="round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004680"/>
                    </a:solidFill>
                    <a:latin typeface="#9Slide02 Noi dung dai" panose="02000000000000000000"/>
                    <a:ea typeface="#9Slide02 Tieu de dai" panose="02000000000000000000" pitchFamily="2" charset="0"/>
                    <a:cs typeface="Arial" panose="020B0604020202020204" pitchFamily="34" charset="0"/>
                  </a:endParaRPr>
                </a:p>
              </p:txBody>
            </p:sp>
            <p:sp>
              <p:nvSpPr>
                <p:cNvPr id="59" name="Rectangle: Rounded Corners 58">
                  <a:extLst>
                    <a:ext uri="{FF2B5EF4-FFF2-40B4-BE49-F238E27FC236}">
                      <a16:creationId xmlns:a16="http://schemas.microsoft.com/office/drawing/2014/main" id="{095FE016-41A2-41D3-8E25-05E59FC83E4B}"/>
                    </a:ext>
                  </a:extLst>
                </p:cNvPr>
                <p:cNvSpPr/>
                <p:nvPr/>
              </p:nvSpPr>
              <p:spPr>
                <a:xfrm rot="2700000">
                  <a:off x="2243360" y="742799"/>
                  <a:ext cx="919089" cy="919089"/>
                </a:xfrm>
                <a:prstGeom prst="round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004680"/>
                    </a:solidFill>
                    <a:latin typeface="#9Slide02 Noi dung dai" panose="02000000000000000000"/>
                    <a:ea typeface="#9Slide02 Tieu de dai" panose="02000000000000000000" pitchFamily="2" charset="0"/>
                    <a:cs typeface="Arial" panose="020B0604020202020204" pitchFamily="34" charset="0"/>
                  </a:endParaRPr>
                </a:p>
              </p:txBody>
            </p:sp>
          </p:grpSp>
          <p:sp>
            <p:nvSpPr>
              <p:cNvPr id="60" name="TextBox 59">
                <a:extLst>
                  <a:ext uri="{FF2B5EF4-FFF2-40B4-BE49-F238E27FC236}">
                    <a16:creationId xmlns:a16="http://schemas.microsoft.com/office/drawing/2014/main" id="{E03EF436-2832-40D7-AAC1-9EA44C617119}"/>
                  </a:ext>
                </a:extLst>
              </p:cNvPr>
              <p:cNvSpPr txBox="1"/>
              <p:nvPr/>
            </p:nvSpPr>
            <p:spPr>
              <a:xfrm>
                <a:off x="2307334" y="1776384"/>
                <a:ext cx="339688" cy="369332"/>
              </a:xfrm>
              <a:prstGeom prst="rect">
                <a:avLst/>
              </a:prstGeom>
              <a:noFill/>
            </p:spPr>
            <p:txBody>
              <a:bodyPr wrap="square" lIns="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2800" b="1" i="0" u="none" strike="noStrike" cap="none" spc="0" normalizeH="0" baseline="0">
                    <a:ln>
                      <a:noFill/>
                    </a:ln>
                    <a:solidFill>
                      <a:prstClr val="white"/>
                    </a:solidFill>
                    <a:effectLst/>
                    <a:uLnTx/>
                    <a:uFillTx/>
                    <a:latin typeface="Arial" panose="020B0604020202020204" pitchFamily="34" charset="0"/>
                    <a:ea typeface="#9Slide02 Tieu de dai" panose="02000000000000000000" pitchFamily="2" charset="0"/>
                    <a:cs typeface="Arial" panose="020B0604020202020204" pitchFamily="34" charset="0"/>
                  </a:defRPr>
                </a:lvl1pPr>
              </a:lstStyle>
              <a:p>
                <a:r>
                  <a:rPr lang="en-US" sz="2400" dirty="0">
                    <a:latin typeface="#9Slide02 Noi dung dai" panose="02000000000000000000"/>
                  </a:rPr>
                  <a:t>1</a:t>
                </a:r>
              </a:p>
            </p:txBody>
          </p:sp>
        </p:grpSp>
      </p:grpSp>
      <p:grpSp>
        <p:nvGrpSpPr>
          <p:cNvPr id="7" name="Group 6">
            <a:extLst>
              <a:ext uri="{FF2B5EF4-FFF2-40B4-BE49-F238E27FC236}">
                <a16:creationId xmlns:a16="http://schemas.microsoft.com/office/drawing/2014/main" id="{4D9D6E80-C3E7-4704-A358-94229D5DED11}"/>
              </a:ext>
            </a:extLst>
          </p:cNvPr>
          <p:cNvGrpSpPr/>
          <p:nvPr/>
        </p:nvGrpSpPr>
        <p:grpSpPr>
          <a:xfrm>
            <a:off x="4780020" y="2779986"/>
            <a:ext cx="7300700" cy="497999"/>
            <a:chOff x="4815100" y="2531002"/>
            <a:chExt cx="7131694" cy="497999"/>
          </a:xfrm>
        </p:grpSpPr>
        <p:grpSp>
          <p:nvGrpSpPr>
            <p:cNvPr id="14" name="Group 13">
              <a:extLst>
                <a:ext uri="{FF2B5EF4-FFF2-40B4-BE49-F238E27FC236}">
                  <a16:creationId xmlns:a16="http://schemas.microsoft.com/office/drawing/2014/main" id="{89CC9D15-AE27-4257-ABEF-F98BB43341D6}"/>
                </a:ext>
              </a:extLst>
            </p:cNvPr>
            <p:cNvGrpSpPr/>
            <p:nvPr/>
          </p:nvGrpSpPr>
          <p:grpSpPr>
            <a:xfrm>
              <a:off x="4815100" y="2531002"/>
              <a:ext cx="497998" cy="497999"/>
              <a:chOff x="3498864" y="5102648"/>
              <a:chExt cx="497998" cy="497999"/>
            </a:xfrm>
            <a:solidFill>
              <a:schemeClr val="accent4"/>
            </a:solidFill>
          </p:grpSpPr>
          <p:grpSp>
            <p:nvGrpSpPr>
              <p:cNvPr id="53" name="Group 52">
                <a:extLst>
                  <a:ext uri="{FF2B5EF4-FFF2-40B4-BE49-F238E27FC236}">
                    <a16:creationId xmlns:a16="http://schemas.microsoft.com/office/drawing/2014/main" id="{036C8A8F-1726-4C2A-8CD7-36D9275777BF}"/>
                  </a:ext>
                </a:extLst>
              </p:cNvPr>
              <p:cNvGrpSpPr/>
              <p:nvPr/>
            </p:nvGrpSpPr>
            <p:grpSpPr>
              <a:xfrm>
                <a:off x="3498864" y="5102648"/>
                <a:ext cx="497998" cy="497999"/>
                <a:chOff x="2150625" y="650058"/>
                <a:chExt cx="1104571" cy="1104571"/>
              </a:xfrm>
              <a:grpFill/>
            </p:grpSpPr>
            <p:sp>
              <p:nvSpPr>
                <p:cNvPr id="55" name="Rectangle: Rounded Corners 54">
                  <a:extLst>
                    <a:ext uri="{FF2B5EF4-FFF2-40B4-BE49-F238E27FC236}">
                      <a16:creationId xmlns:a16="http://schemas.microsoft.com/office/drawing/2014/main" id="{B82C0B81-2B8A-4B60-B94B-A2825A8304E7}"/>
                    </a:ext>
                  </a:extLst>
                </p:cNvPr>
                <p:cNvSpPr/>
                <p:nvPr/>
              </p:nvSpPr>
              <p:spPr>
                <a:xfrm rot="2700000">
                  <a:off x="2150625" y="650058"/>
                  <a:ext cx="1104571" cy="1104571"/>
                </a:xfrm>
                <a:prstGeom prst="round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004680"/>
                    </a:solidFill>
                    <a:latin typeface="#9Slide02 Noi dung dai" panose="02000000000000000000"/>
                    <a:ea typeface="#9Slide02 Tieu de dai" panose="02000000000000000000" pitchFamily="2" charset="0"/>
                    <a:cs typeface="Arial" panose="020B0604020202020204" pitchFamily="34" charset="0"/>
                  </a:endParaRPr>
                </a:p>
              </p:txBody>
            </p:sp>
            <p:sp>
              <p:nvSpPr>
                <p:cNvPr id="56" name="Rectangle: Rounded Corners 55">
                  <a:extLst>
                    <a:ext uri="{FF2B5EF4-FFF2-40B4-BE49-F238E27FC236}">
                      <a16:creationId xmlns:a16="http://schemas.microsoft.com/office/drawing/2014/main" id="{DFFFC058-9B8D-420E-9B4E-B007C8FB6DBF}"/>
                    </a:ext>
                  </a:extLst>
                </p:cNvPr>
                <p:cNvSpPr/>
                <p:nvPr/>
              </p:nvSpPr>
              <p:spPr>
                <a:xfrm rot="2700000">
                  <a:off x="2243359" y="742799"/>
                  <a:ext cx="919090" cy="919090"/>
                </a:xfrm>
                <a:prstGeom prst="round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004680"/>
                    </a:solidFill>
                    <a:latin typeface="#9Slide02 Noi dung dai" panose="02000000000000000000"/>
                    <a:ea typeface="#9Slide02 Tieu de dai" panose="02000000000000000000" pitchFamily="2" charset="0"/>
                    <a:cs typeface="Arial" panose="020B0604020202020204" pitchFamily="34" charset="0"/>
                  </a:endParaRPr>
                </a:p>
              </p:txBody>
            </p:sp>
          </p:grpSp>
          <p:sp>
            <p:nvSpPr>
              <p:cNvPr id="54" name="TextBox 53">
                <a:extLst>
                  <a:ext uri="{FF2B5EF4-FFF2-40B4-BE49-F238E27FC236}">
                    <a16:creationId xmlns:a16="http://schemas.microsoft.com/office/drawing/2014/main" id="{8936E56F-3B46-405E-9AB8-226C64333EA7}"/>
                  </a:ext>
                </a:extLst>
              </p:cNvPr>
              <p:cNvSpPr txBox="1"/>
              <p:nvPr/>
            </p:nvSpPr>
            <p:spPr>
              <a:xfrm>
                <a:off x="3584569" y="5177536"/>
                <a:ext cx="339688" cy="369332"/>
              </a:xfrm>
              <a:prstGeom prst="rect">
                <a:avLst/>
              </a:prstGeom>
              <a:noFill/>
            </p:spPr>
            <p:txBody>
              <a:bodyPr wrap="square" lIns="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2800" b="1" i="0" u="none" strike="noStrike" cap="none" spc="0" normalizeH="0" baseline="0">
                    <a:ln>
                      <a:noFill/>
                    </a:ln>
                    <a:solidFill>
                      <a:prstClr val="white"/>
                    </a:solidFill>
                    <a:effectLst/>
                    <a:uLnTx/>
                    <a:uFillTx/>
                    <a:latin typeface="Arial" panose="020B0604020202020204" pitchFamily="34" charset="0"/>
                    <a:ea typeface="#9Slide02 Tieu de dai" panose="02000000000000000000" pitchFamily="2" charset="0"/>
                    <a:cs typeface="Arial" panose="020B0604020202020204" pitchFamily="34" charset="0"/>
                  </a:defRPr>
                </a:lvl1pPr>
              </a:lstStyle>
              <a:p>
                <a:r>
                  <a:rPr lang="en-US" sz="2400" dirty="0">
                    <a:latin typeface="#9Slide02 Noi dung dai" panose="02000000000000000000"/>
                  </a:rPr>
                  <a:t>2</a:t>
                </a:r>
              </a:p>
            </p:txBody>
          </p:sp>
        </p:grpSp>
        <p:sp>
          <p:nvSpPr>
            <p:cNvPr id="34" name="TextBox 33">
              <a:extLst>
                <a:ext uri="{FF2B5EF4-FFF2-40B4-BE49-F238E27FC236}">
                  <a16:creationId xmlns:a16="http://schemas.microsoft.com/office/drawing/2014/main" id="{C0F9E50B-2A59-4BE9-B609-540EE41CFFC2}"/>
                </a:ext>
              </a:extLst>
            </p:cNvPr>
            <p:cNvSpPr txBox="1"/>
            <p:nvPr/>
          </p:nvSpPr>
          <p:spPr>
            <a:xfrm flipH="1">
              <a:off x="5545951" y="2560615"/>
              <a:ext cx="6400843" cy="400110"/>
            </a:xfrm>
            <a:prstGeom prst="rect">
              <a:avLst/>
            </a:prstGeom>
            <a:noFill/>
          </p:spPr>
          <p:txBody>
            <a:bodyPr wrap="square" lIns="0" tIns="0" rIns="0" bIns="0" rtlCol="0">
              <a:spAutoFit/>
            </a:bodyPr>
            <a:lstStyle/>
            <a:p>
              <a:pPr defTabSz="914377">
                <a:defRPr/>
              </a:pPr>
              <a:r>
                <a:rPr lang="en-US" sz="2600" b="1" dirty="0" err="1">
                  <a:solidFill>
                    <a:srgbClr val="0062B3">
                      <a:lumMod val="75000"/>
                    </a:srgbClr>
                  </a:solidFill>
                  <a:latin typeface="#9Slide02 Noi dung dai" panose="02000000000000000000"/>
                  <a:ea typeface="#9Slide02 Tieu de dai" panose="02000000000000000000" pitchFamily="2" charset="0"/>
                  <a:cs typeface="Arial" panose="020B0604020202020204" pitchFamily="34" charset="0"/>
                </a:rPr>
                <a:t>Chức</a:t>
              </a:r>
              <a:r>
                <a:rPr lang="en-US" sz="2600" b="1" dirty="0">
                  <a:solidFill>
                    <a:srgbClr val="0062B3">
                      <a:lumMod val="75000"/>
                    </a:srgbClr>
                  </a:solidFill>
                  <a:latin typeface="#9Slide02 Noi dung dai" panose="02000000000000000000"/>
                  <a:ea typeface="#9Slide02 Tieu de dai" panose="02000000000000000000" pitchFamily="2" charset="0"/>
                  <a:cs typeface="Arial" panose="020B0604020202020204" pitchFamily="34" charset="0"/>
                </a:rPr>
                <a:t> </a:t>
              </a:r>
              <a:r>
                <a:rPr lang="en-US" sz="2600" b="1" dirty="0" err="1">
                  <a:solidFill>
                    <a:srgbClr val="0062B3">
                      <a:lumMod val="75000"/>
                    </a:srgbClr>
                  </a:solidFill>
                  <a:latin typeface="#9Slide02 Noi dung dai" panose="02000000000000000000"/>
                  <a:ea typeface="#9Slide02 Tieu de dai" panose="02000000000000000000" pitchFamily="2" charset="0"/>
                  <a:cs typeface="Arial" panose="020B0604020202020204" pitchFamily="34" charset="0"/>
                </a:rPr>
                <a:t>năng</a:t>
              </a:r>
              <a:r>
                <a:rPr lang="en-US" sz="2600" b="1" dirty="0">
                  <a:solidFill>
                    <a:srgbClr val="0062B3">
                      <a:lumMod val="75000"/>
                    </a:srgbClr>
                  </a:solidFill>
                  <a:latin typeface="#9Slide02 Noi dung dai" panose="02000000000000000000"/>
                  <a:ea typeface="#9Slide02 Tieu de dai" panose="02000000000000000000" pitchFamily="2" charset="0"/>
                  <a:cs typeface="Arial" panose="020B0604020202020204" pitchFamily="34" charset="0"/>
                </a:rPr>
                <a:t> </a:t>
              </a:r>
              <a:r>
                <a:rPr lang="en-US" sz="2600" b="1" dirty="0" err="1">
                  <a:solidFill>
                    <a:srgbClr val="0062B3">
                      <a:lumMod val="75000"/>
                    </a:srgbClr>
                  </a:solidFill>
                  <a:latin typeface="#9Slide02 Noi dung dai" panose="02000000000000000000"/>
                  <a:ea typeface="#9Slide02 Tieu de dai" panose="02000000000000000000" pitchFamily="2" charset="0"/>
                  <a:cs typeface="Arial" panose="020B0604020202020204" pitchFamily="34" charset="0"/>
                </a:rPr>
                <a:t>và</a:t>
              </a:r>
              <a:r>
                <a:rPr lang="en-US" sz="2600" b="1" dirty="0">
                  <a:solidFill>
                    <a:srgbClr val="0062B3">
                      <a:lumMod val="75000"/>
                    </a:srgbClr>
                  </a:solidFill>
                  <a:latin typeface="#9Slide02 Noi dung dai" panose="02000000000000000000"/>
                  <a:ea typeface="#9Slide02 Tieu de dai" panose="02000000000000000000" pitchFamily="2" charset="0"/>
                  <a:cs typeface="Arial" panose="020B0604020202020204" pitchFamily="34" charset="0"/>
                </a:rPr>
                <a:t> </a:t>
              </a:r>
              <a:r>
                <a:rPr lang="en-US" sz="2600" b="1" dirty="0" err="1">
                  <a:solidFill>
                    <a:srgbClr val="0062B3">
                      <a:lumMod val="75000"/>
                    </a:srgbClr>
                  </a:solidFill>
                  <a:latin typeface="#9Slide02 Noi dung dai" panose="02000000000000000000"/>
                  <a:ea typeface="#9Slide02 Tieu de dai" panose="02000000000000000000" pitchFamily="2" charset="0"/>
                  <a:cs typeface="Arial" panose="020B0604020202020204" pitchFamily="34" charset="0"/>
                </a:rPr>
                <a:t>hoạt</a:t>
              </a:r>
              <a:r>
                <a:rPr lang="en-US" sz="2600" b="1" dirty="0">
                  <a:solidFill>
                    <a:srgbClr val="0062B3">
                      <a:lumMod val="75000"/>
                    </a:srgbClr>
                  </a:solidFill>
                  <a:latin typeface="#9Slide02 Noi dung dai" panose="02000000000000000000"/>
                  <a:ea typeface="#9Slide02 Tieu de dai" panose="02000000000000000000" pitchFamily="2" charset="0"/>
                  <a:cs typeface="Arial" panose="020B0604020202020204" pitchFamily="34" charset="0"/>
                </a:rPr>
                <a:t> </a:t>
              </a:r>
              <a:r>
                <a:rPr lang="en-US" sz="2600" b="1" dirty="0" err="1">
                  <a:solidFill>
                    <a:srgbClr val="0062B3">
                      <a:lumMod val="75000"/>
                    </a:srgbClr>
                  </a:solidFill>
                  <a:latin typeface="#9Slide02 Noi dung dai" panose="02000000000000000000"/>
                  <a:ea typeface="#9Slide02 Tieu de dai" panose="02000000000000000000" pitchFamily="2" charset="0"/>
                  <a:cs typeface="Arial" panose="020B0604020202020204" pitchFamily="34" charset="0"/>
                </a:rPr>
                <a:t>động</a:t>
              </a:r>
              <a:r>
                <a:rPr lang="en-US" sz="2600" b="1" dirty="0">
                  <a:solidFill>
                    <a:srgbClr val="0062B3">
                      <a:lumMod val="75000"/>
                    </a:srgbClr>
                  </a:solidFill>
                  <a:latin typeface="#9Slide02 Noi dung dai" panose="02000000000000000000"/>
                  <a:ea typeface="#9Slide02 Tieu de dai" panose="02000000000000000000" pitchFamily="2" charset="0"/>
                  <a:cs typeface="Arial" panose="020B0604020202020204" pitchFamily="34" charset="0"/>
                </a:rPr>
                <a:t> </a:t>
              </a:r>
              <a:r>
                <a:rPr lang="en-US" sz="2600" b="1" dirty="0" err="1">
                  <a:solidFill>
                    <a:srgbClr val="0062B3">
                      <a:lumMod val="75000"/>
                    </a:srgbClr>
                  </a:solidFill>
                  <a:latin typeface="#9Slide02 Noi dung dai" panose="02000000000000000000"/>
                  <a:ea typeface="#9Slide02 Tieu de dai" panose="02000000000000000000" pitchFamily="2" charset="0"/>
                  <a:cs typeface="Arial" panose="020B0604020202020204" pitchFamily="34" charset="0"/>
                </a:rPr>
                <a:t>phát</a:t>
              </a:r>
              <a:r>
                <a:rPr lang="en-US" sz="2600" b="1" dirty="0">
                  <a:solidFill>
                    <a:srgbClr val="0062B3">
                      <a:lumMod val="75000"/>
                    </a:srgbClr>
                  </a:solidFill>
                  <a:latin typeface="#9Slide02 Noi dung dai" panose="02000000000000000000"/>
                  <a:ea typeface="#9Slide02 Tieu de dai" panose="02000000000000000000" pitchFamily="2" charset="0"/>
                  <a:cs typeface="Arial" panose="020B0604020202020204" pitchFamily="34" charset="0"/>
                </a:rPr>
                <a:t> </a:t>
              </a:r>
              <a:r>
                <a:rPr lang="en-US" sz="2600" b="1" dirty="0" err="1">
                  <a:solidFill>
                    <a:srgbClr val="0062B3">
                      <a:lumMod val="75000"/>
                    </a:srgbClr>
                  </a:solidFill>
                  <a:latin typeface="#9Slide02 Noi dung dai" panose="02000000000000000000"/>
                  <a:ea typeface="#9Slide02 Tieu de dai" panose="02000000000000000000" pitchFamily="2" charset="0"/>
                  <a:cs typeface="Arial" panose="020B0604020202020204" pitchFamily="34" charset="0"/>
                </a:rPr>
                <a:t>thanh</a:t>
              </a:r>
              <a:endParaRPr lang="en-US" sz="2600" b="1" dirty="0">
                <a:solidFill>
                  <a:srgbClr val="0062B3">
                    <a:lumMod val="75000"/>
                  </a:srgbClr>
                </a:solidFill>
                <a:latin typeface="#9Slide02 Noi dung dai" panose="02000000000000000000"/>
                <a:ea typeface="#9Slide02 Tieu de dai" panose="02000000000000000000" pitchFamily="2" charset="0"/>
                <a:cs typeface="Arial" panose="020B0604020202020204" pitchFamily="34" charset="0"/>
              </a:endParaRPr>
            </a:p>
          </p:txBody>
        </p:sp>
      </p:grpSp>
      <p:grpSp>
        <p:nvGrpSpPr>
          <p:cNvPr id="72" name="Group 71">
            <a:extLst>
              <a:ext uri="{FF2B5EF4-FFF2-40B4-BE49-F238E27FC236}">
                <a16:creationId xmlns:a16="http://schemas.microsoft.com/office/drawing/2014/main" id="{1734F658-D237-47B2-AD81-0FBDC6300483}"/>
              </a:ext>
            </a:extLst>
          </p:cNvPr>
          <p:cNvGrpSpPr/>
          <p:nvPr/>
        </p:nvGrpSpPr>
        <p:grpSpPr>
          <a:xfrm>
            <a:off x="6589898" y="4577433"/>
            <a:ext cx="7252694" cy="497999"/>
            <a:chOff x="3953044" y="1679013"/>
            <a:chExt cx="6369058" cy="497999"/>
          </a:xfrm>
        </p:grpSpPr>
        <p:sp>
          <p:nvSpPr>
            <p:cNvPr id="73" name="TextBox 72">
              <a:extLst>
                <a:ext uri="{FF2B5EF4-FFF2-40B4-BE49-F238E27FC236}">
                  <a16:creationId xmlns:a16="http://schemas.microsoft.com/office/drawing/2014/main" id="{06A78029-52C3-49E7-98F1-13BBC3CAB8E4}"/>
                </a:ext>
              </a:extLst>
            </p:cNvPr>
            <p:cNvSpPr txBox="1"/>
            <p:nvPr/>
          </p:nvSpPr>
          <p:spPr>
            <a:xfrm flipH="1">
              <a:off x="4708659" y="1738512"/>
              <a:ext cx="5613443" cy="400110"/>
            </a:xfrm>
            <a:prstGeom prst="rect">
              <a:avLst/>
            </a:prstGeom>
            <a:noFill/>
          </p:spPr>
          <p:txBody>
            <a:bodyPr wrap="square" lIns="0" tIns="0" rIns="0" bIns="0" rtlCol="0">
              <a:spAutoFit/>
            </a:bodyPr>
            <a:lstStyle/>
            <a:p>
              <a:pPr defTabSz="914377">
                <a:defRPr/>
              </a:pPr>
              <a:r>
                <a:rPr lang="en-US" sz="2600" b="1" dirty="0" err="1">
                  <a:solidFill>
                    <a:srgbClr val="0062B3">
                      <a:lumMod val="75000"/>
                    </a:srgbClr>
                  </a:solidFill>
                  <a:latin typeface="#9Slide02 Noi dung dai" panose="02000000000000000000"/>
                  <a:ea typeface="#9Slide02 Tieu de dai" panose="02000000000000000000" pitchFamily="2" charset="0"/>
                  <a:cs typeface="Arial" panose="020B0604020202020204" pitchFamily="34" charset="0"/>
                </a:rPr>
                <a:t>Trao</a:t>
              </a:r>
              <a:r>
                <a:rPr lang="en-US" sz="2600" b="1" dirty="0">
                  <a:solidFill>
                    <a:srgbClr val="0062B3">
                      <a:lumMod val="75000"/>
                    </a:srgbClr>
                  </a:solidFill>
                  <a:latin typeface="#9Slide02 Noi dung dai" panose="02000000000000000000"/>
                  <a:ea typeface="#9Slide02 Tieu de dai" panose="02000000000000000000" pitchFamily="2" charset="0"/>
                  <a:cs typeface="Arial" panose="020B0604020202020204" pitchFamily="34" charset="0"/>
                </a:rPr>
                <a:t> </a:t>
              </a:r>
              <a:r>
                <a:rPr lang="en-US" sz="2600" b="1" dirty="0" err="1">
                  <a:solidFill>
                    <a:srgbClr val="0062B3">
                      <a:lumMod val="75000"/>
                    </a:srgbClr>
                  </a:solidFill>
                  <a:latin typeface="#9Slide02 Noi dung dai" panose="02000000000000000000"/>
                  <a:ea typeface="#9Slide02 Tieu de dai" panose="02000000000000000000" pitchFamily="2" charset="0"/>
                  <a:cs typeface="Arial" panose="020B0604020202020204" pitchFamily="34" charset="0"/>
                </a:rPr>
                <a:t>đổi</a:t>
              </a:r>
              <a:r>
                <a:rPr lang="en-US" sz="2600" b="1" dirty="0">
                  <a:solidFill>
                    <a:srgbClr val="0062B3">
                      <a:lumMod val="75000"/>
                    </a:srgbClr>
                  </a:solidFill>
                  <a:latin typeface="#9Slide02 Noi dung dai" panose="02000000000000000000"/>
                  <a:ea typeface="#9Slide02 Tieu de dai" panose="02000000000000000000" pitchFamily="2" charset="0"/>
                  <a:cs typeface="Arial" panose="020B0604020202020204" pitchFamily="34" charset="0"/>
                </a:rPr>
                <a:t> &amp; </a:t>
              </a:r>
              <a:r>
                <a:rPr lang="en-US" sz="2600" b="1" dirty="0" err="1">
                  <a:solidFill>
                    <a:srgbClr val="0062B3">
                      <a:lumMod val="75000"/>
                    </a:srgbClr>
                  </a:solidFill>
                  <a:latin typeface="#9Slide02 Noi dung dai" panose="02000000000000000000"/>
                  <a:ea typeface="#9Slide02 Tieu de dai" panose="02000000000000000000" pitchFamily="2" charset="0"/>
                  <a:cs typeface="Arial" panose="020B0604020202020204" pitchFamily="34" charset="0"/>
                </a:rPr>
                <a:t>thảo</a:t>
              </a:r>
              <a:r>
                <a:rPr lang="en-US" sz="2600" b="1" dirty="0">
                  <a:solidFill>
                    <a:srgbClr val="0062B3">
                      <a:lumMod val="75000"/>
                    </a:srgbClr>
                  </a:solidFill>
                  <a:latin typeface="#9Slide02 Noi dung dai" panose="02000000000000000000"/>
                  <a:ea typeface="#9Slide02 Tieu de dai" panose="02000000000000000000" pitchFamily="2" charset="0"/>
                  <a:cs typeface="Arial" panose="020B0604020202020204" pitchFamily="34" charset="0"/>
                </a:rPr>
                <a:t> </a:t>
              </a:r>
              <a:r>
                <a:rPr lang="en-US" sz="2600" b="1" dirty="0" err="1">
                  <a:solidFill>
                    <a:srgbClr val="0062B3">
                      <a:lumMod val="75000"/>
                    </a:srgbClr>
                  </a:solidFill>
                  <a:latin typeface="#9Slide02 Noi dung dai" panose="02000000000000000000"/>
                  <a:ea typeface="#9Slide02 Tieu de dai" panose="02000000000000000000" pitchFamily="2" charset="0"/>
                  <a:cs typeface="Arial" panose="020B0604020202020204" pitchFamily="34" charset="0"/>
                </a:rPr>
                <a:t>luận</a:t>
              </a:r>
              <a:endParaRPr lang="en-US" sz="2600" b="1" dirty="0">
                <a:solidFill>
                  <a:srgbClr val="0062B3">
                    <a:lumMod val="75000"/>
                  </a:srgbClr>
                </a:solidFill>
                <a:latin typeface="#9Slide02 Noi dung dai" panose="02000000000000000000"/>
                <a:ea typeface="#9Slide02 Tieu de dai" panose="02000000000000000000" pitchFamily="2" charset="0"/>
                <a:cs typeface="Arial" panose="020B0604020202020204" pitchFamily="34" charset="0"/>
              </a:endParaRPr>
            </a:p>
          </p:txBody>
        </p:sp>
        <p:grpSp>
          <p:nvGrpSpPr>
            <p:cNvPr id="74" name="Group 73">
              <a:extLst>
                <a:ext uri="{FF2B5EF4-FFF2-40B4-BE49-F238E27FC236}">
                  <a16:creationId xmlns:a16="http://schemas.microsoft.com/office/drawing/2014/main" id="{E3BC9B48-2904-4364-AE14-2908FC0B0E42}"/>
                </a:ext>
              </a:extLst>
            </p:cNvPr>
            <p:cNvGrpSpPr/>
            <p:nvPr/>
          </p:nvGrpSpPr>
          <p:grpSpPr>
            <a:xfrm>
              <a:off x="3953044" y="1679013"/>
              <a:ext cx="497999" cy="497999"/>
              <a:chOff x="2221629" y="1701496"/>
              <a:chExt cx="497999" cy="497999"/>
            </a:xfrm>
          </p:grpSpPr>
          <p:grpSp>
            <p:nvGrpSpPr>
              <p:cNvPr id="75" name="Group 74">
                <a:extLst>
                  <a:ext uri="{FF2B5EF4-FFF2-40B4-BE49-F238E27FC236}">
                    <a16:creationId xmlns:a16="http://schemas.microsoft.com/office/drawing/2014/main" id="{F7ECDA9E-726F-4C4A-83A6-10AD5676D024}"/>
                  </a:ext>
                </a:extLst>
              </p:cNvPr>
              <p:cNvGrpSpPr/>
              <p:nvPr/>
            </p:nvGrpSpPr>
            <p:grpSpPr>
              <a:xfrm>
                <a:off x="2221629" y="1701496"/>
                <a:ext cx="497999" cy="497999"/>
                <a:chOff x="2150620" y="650059"/>
                <a:chExt cx="1104571" cy="1104571"/>
              </a:xfrm>
              <a:solidFill>
                <a:schemeClr val="accent2"/>
              </a:solidFill>
            </p:grpSpPr>
            <p:sp>
              <p:nvSpPr>
                <p:cNvPr id="77" name="Rectangle: Rounded Corners 76">
                  <a:extLst>
                    <a:ext uri="{FF2B5EF4-FFF2-40B4-BE49-F238E27FC236}">
                      <a16:creationId xmlns:a16="http://schemas.microsoft.com/office/drawing/2014/main" id="{5045CBB5-C9F1-489C-92F9-CD7D614F2667}"/>
                    </a:ext>
                  </a:extLst>
                </p:cNvPr>
                <p:cNvSpPr/>
                <p:nvPr/>
              </p:nvSpPr>
              <p:spPr>
                <a:xfrm rot="2700000">
                  <a:off x="2150620" y="650059"/>
                  <a:ext cx="1104571" cy="1104571"/>
                </a:xfrm>
                <a:prstGeom prst="round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004680"/>
                    </a:solidFill>
                    <a:latin typeface="#9Slide02 Noi dung dai" panose="02000000000000000000"/>
                    <a:ea typeface="#9Slide02 Tieu de dai" panose="02000000000000000000" pitchFamily="2" charset="0"/>
                    <a:cs typeface="Arial" panose="020B0604020202020204" pitchFamily="34" charset="0"/>
                  </a:endParaRPr>
                </a:p>
              </p:txBody>
            </p:sp>
            <p:sp>
              <p:nvSpPr>
                <p:cNvPr id="78" name="Rectangle: Rounded Corners 77">
                  <a:extLst>
                    <a:ext uri="{FF2B5EF4-FFF2-40B4-BE49-F238E27FC236}">
                      <a16:creationId xmlns:a16="http://schemas.microsoft.com/office/drawing/2014/main" id="{766276A9-28D7-4FCE-AD59-7982543C1FB7}"/>
                    </a:ext>
                  </a:extLst>
                </p:cNvPr>
                <p:cNvSpPr/>
                <p:nvPr/>
              </p:nvSpPr>
              <p:spPr>
                <a:xfrm rot="2700000">
                  <a:off x="2243360" y="742799"/>
                  <a:ext cx="919089" cy="919089"/>
                </a:xfrm>
                <a:prstGeom prst="round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004680"/>
                    </a:solidFill>
                    <a:latin typeface="#9Slide02 Noi dung dai" panose="02000000000000000000"/>
                    <a:ea typeface="#9Slide02 Tieu de dai" panose="02000000000000000000" pitchFamily="2" charset="0"/>
                    <a:cs typeface="Arial" panose="020B0604020202020204" pitchFamily="34" charset="0"/>
                  </a:endParaRPr>
                </a:p>
              </p:txBody>
            </p:sp>
          </p:grpSp>
          <p:sp>
            <p:nvSpPr>
              <p:cNvPr id="76" name="TextBox 75">
                <a:extLst>
                  <a:ext uri="{FF2B5EF4-FFF2-40B4-BE49-F238E27FC236}">
                    <a16:creationId xmlns:a16="http://schemas.microsoft.com/office/drawing/2014/main" id="{E8474B17-D9A7-46C6-8B56-5B0F9D12185B}"/>
                  </a:ext>
                </a:extLst>
              </p:cNvPr>
              <p:cNvSpPr txBox="1"/>
              <p:nvPr/>
            </p:nvSpPr>
            <p:spPr>
              <a:xfrm>
                <a:off x="2307334" y="1776384"/>
                <a:ext cx="339688" cy="369332"/>
              </a:xfrm>
              <a:prstGeom prst="rect">
                <a:avLst/>
              </a:prstGeom>
              <a:noFill/>
            </p:spPr>
            <p:txBody>
              <a:bodyPr wrap="square" lIns="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2800" b="1" i="0" u="none" strike="noStrike" cap="none" spc="0" normalizeH="0" baseline="0">
                    <a:ln>
                      <a:noFill/>
                    </a:ln>
                    <a:solidFill>
                      <a:prstClr val="white"/>
                    </a:solidFill>
                    <a:effectLst/>
                    <a:uLnTx/>
                    <a:uFillTx/>
                    <a:latin typeface="Arial" panose="020B0604020202020204" pitchFamily="34" charset="0"/>
                    <a:ea typeface="#9Slide02 Tieu de dai" panose="02000000000000000000" pitchFamily="2" charset="0"/>
                    <a:cs typeface="Arial" panose="020B0604020202020204" pitchFamily="34" charset="0"/>
                  </a:defRPr>
                </a:lvl1pPr>
              </a:lstStyle>
              <a:p>
                <a:r>
                  <a:rPr lang="en-US" sz="2400" dirty="0">
                    <a:latin typeface="#9Slide02 Noi dung dai" panose="02000000000000000000"/>
                  </a:rPr>
                  <a:t>4</a:t>
                </a:r>
              </a:p>
            </p:txBody>
          </p:sp>
        </p:grpSp>
      </p:grpSp>
      <p:grpSp>
        <p:nvGrpSpPr>
          <p:cNvPr id="4" name="Group 3">
            <a:extLst>
              <a:ext uri="{FF2B5EF4-FFF2-40B4-BE49-F238E27FC236}">
                <a16:creationId xmlns:a16="http://schemas.microsoft.com/office/drawing/2014/main" id="{3382D6E1-5AFE-1892-B369-0FFE9D482C30}"/>
              </a:ext>
            </a:extLst>
          </p:cNvPr>
          <p:cNvGrpSpPr/>
          <p:nvPr/>
        </p:nvGrpSpPr>
        <p:grpSpPr>
          <a:xfrm>
            <a:off x="5659179" y="3660279"/>
            <a:ext cx="7300700" cy="497999"/>
            <a:chOff x="4815100" y="2531002"/>
            <a:chExt cx="7131694" cy="497999"/>
          </a:xfrm>
        </p:grpSpPr>
        <p:grpSp>
          <p:nvGrpSpPr>
            <p:cNvPr id="8" name="Group 7">
              <a:extLst>
                <a:ext uri="{FF2B5EF4-FFF2-40B4-BE49-F238E27FC236}">
                  <a16:creationId xmlns:a16="http://schemas.microsoft.com/office/drawing/2014/main" id="{CA151614-A242-68B8-11E4-32086B95D01F}"/>
                </a:ext>
              </a:extLst>
            </p:cNvPr>
            <p:cNvGrpSpPr/>
            <p:nvPr/>
          </p:nvGrpSpPr>
          <p:grpSpPr>
            <a:xfrm>
              <a:off x="4815100" y="2531002"/>
              <a:ext cx="497998" cy="497999"/>
              <a:chOff x="3498864" y="5102648"/>
              <a:chExt cx="497998" cy="497999"/>
            </a:xfrm>
            <a:solidFill>
              <a:schemeClr val="accent4"/>
            </a:solidFill>
          </p:grpSpPr>
          <p:grpSp>
            <p:nvGrpSpPr>
              <p:cNvPr id="10" name="Group 9">
                <a:extLst>
                  <a:ext uri="{FF2B5EF4-FFF2-40B4-BE49-F238E27FC236}">
                    <a16:creationId xmlns:a16="http://schemas.microsoft.com/office/drawing/2014/main" id="{DF8FEC2C-8D72-6792-1C2D-42023F4C9460}"/>
                  </a:ext>
                </a:extLst>
              </p:cNvPr>
              <p:cNvGrpSpPr/>
              <p:nvPr/>
            </p:nvGrpSpPr>
            <p:grpSpPr>
              <a:xfrm>
                <a:off x="3498864" y="5102648"/>
                <a:ext cx="497998" cy="497999"/>
                <a:chOff x="2150625" y="650058"/>
                <a:chExt cx="1104571" cy="1104571"/>
              </a:xfrm>
              <a:grpFill/>
            </p:grpSpPr>
            <p:sp>
              <p:nvSpPr>
                <p:cNvPr id="12" name="Rectangle: Rounded Corners 54">
                  <a:extLst>
                    <a:ext uri="{FF2B5EF4-FFF2-40B4-BE49-F238E27FC236}">
                      <a16:creationId xmlns:a16="http://schemas.microsoft.com/office/drawing/2014/main" id="{CE364A25-E13A-B26C-1E02-42AEC29AF779}"/>
                    </a:ext>
                  </a:extLst>
                </p:cNvPr>
                <p:cNvSpPr/>
                <p:nvPr/>
              </p:nvSpPr>
              <p:spPr>
                <a:xfrm rot="2700000">
                  <a:off x="2150625" y="650058"/>
                  <a:ext cx="1104571" cy="1104571"/>
                </a:xfrm>
                <a:prstGeom prst="round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004680"/>
                    </a:solidFill>
                    <a:latin typeface="#9Slide02 Noi dung dai" panose="02000000000000000000"/>
                    <a:ea typeface="#9Slide02 Tieu de dai" panose="02000000000000000000" pitchFamily="2" charset="0"/>
                    <a:cs typeface="Arial" panose="020B0604020202020204" pitchFamily="34" charset="0"/>
                  </a:endParaRPr>
                </a:p>
              </p:txBody>
            </p:sp>
            <p:sp>
              <p:nvSpPr>
                <p:cNvPr id="15" name="Rectangle: Rounded Corners 55">
                  <a:extLst>
                    <a:ext uri="{FF2B5EF4-FFF2-40B4-BE49-F238E27FC236}">
                      <a16:creationId xmlns:a16="http://schemas.microsoft.com/office/drawing/2014/main" id="{1C12BCAC-820A-7BF7-776E-A20E83E24DAE}"/>
                    </a:ext>
                  </a:extLst>
                </p:cNvPr>
                <p:cNvSpPr/>
                <p:nvPr/>
              </p:nvSpPr>
              <p:spPr>
                <a:xfrm rot="2700000">
                  <a:off x="2243359" y="742799"/>
                  <a:ext cx="919090" cy="919090"/>
                </a:xfrm>
                <a:prstGeom prst="round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004680"/>
                    </a:solidFill>
                    <a:latin typeface="#9Slide02 Noi dung dai" panose="02000000000000000000"/>
                    <a:ea typeface="#9Slide02 Tieu de dai" panose="02000000000000000000" pitchFamily="2" charset="0"/>
                    <a:cs typeface="Arial" panose="020B0604020202020204" pitchFamily="34" charset="0"/>
                  </a:endParaRPr>
                </a:p>
              </p:txBody>
            </p:sp>
          </p:grpSp>
          <p:sp>
            <p:nvSpPr>
              <p:cNvPr id="11" name="TextBox 10">
                <a:extLst>
                  <a:ext uri="{FF2B5EF4-FFF2-40B4-BE49-F238E27FC236}">
                    <a16:creationId xmlns:a16="http://schemas.microsoft.com/office/drawing/2014/main" id="{A45AB4A0-9C1B-CEE0-FBB6-AC4D5AA61286}"/>
                  </a:ext>
                </a:extLst>
              </p:cNvPr>
              <p:cNvSpPr txBox="1"/>
              <p:nvPr/>
            </p:nvSpPr>
            <p:spPr>
              <a:xfrm>
                <a:off x="3584569" y="5177536"/>
                <a:ext cx="339688" cy="369332"/>
              </a:xfrm>
              <a:prstGeom prst="rect">
                <a:avLst/>
              </a:prstGeom>
              <a:noFill/>
            </p:spPr>
            <p:txBody>
              <a:bodyPr wrap="square" lIns="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2800" b="1" i="0" u="none" strike="noStrike" cap="none" spc="0" normalizeH="0" baseline="0">
                    <a:ln>
                      <a:noFill/>
                    </a:ln>
                    <a:solidFill>
                      <a:prstClr val="white"/>
                    </a:solidFill>
                    <a:effectLst/>
                    <a:uLnTx/>
                    <a:uFillTx/>
                    <a:latin typeface="Arial" panose="020B0604020202020204" pitchFamily="34" charset="0"/>
                    <a:ea typeface="#9Slide02 Tieu de dai" panose="02000000000000000000" pitchFamily="2" charset="0"/>
                    <a:cs typeface="Arial" panose="020B0604020202020204" pitchFamily="34" charset="0"/>
                  </a:defRPr>
                </a:lvl1pPr>
              </a:lstStyle>
              <a:p>
                <a:r>
                  <a:rPr lang="en-US" sz="2400" dirty="0">
                    <a:latin typeface="#9Slide02 Noi dung dai" panose="02000000000000000000"/>
                  </a:rPr>
                  <a:t>3</a:t>
                </a:r>
              </a:p>
            </p:txBody>
          </p:sp>
        </p:grpSp>
        <p:sp>
          <p:nvSpPr>
            <p:cNvPr id="9" name="TextBox 8">
              <a:extLst>
                <a:ext uri="{FF2B5EF4-FFF2-40B4-BE49-F238E27FC236}">
                  <a16:creationId xmlns:a16="http://schemas.microsoft.com/office/drawing/2014/main" id="{6B1D8757-6A42-DF0A-A159-CEA705EF3B37}"/>
                </a:ext>
              </a:extLst>
            </p:cNvPr>
            <p:cNvSpPr txBox="1"/>
            <p:nvPr/>
          </p:nvSpPr>
          <p:spPr>
            <a:xfrm flipH="1">
              <a:off x="5545951" y="2560615"/>
              <a:ext cx="6400843" cy="400110"/>
            </a:xfrm>
            <a:prstGeom prst="rect">
              <a:avLst/>
            </a:prstGeom>
            <a:noFill/>
          </p:spPr>
          <p:txBody>
            <a:bodyPr wrap="square" lIns="0" tIns="0" rIns="0" bIns="0" rtlCol="0">
              <a:spAutoFit/>
            </a:bodyPr>
            <a:lstStyle/>
            <a:p>
              <a:pPr defTabSz="914377">
                <a:defRPr/>
              </a:pPr>
              <a:r>
                <a:rPr lang="en-US" sz="2600" b="1" dirty="0" err="1">
                  <a:solidFill>
                    <a:srgbClr val="0062B3">
                      <a:lumMod val="75000"/>
                    </a:srgbClr>
                  </a:solidFill>
                  <a:latin typeface="#9Slide02 Noi dung dai" panose="02000000000000000000"/>
                  <a:ea typeface="#9Slide02 Tieu de dai" panose="02000000000000000000" pitchFamily="2" charset="0"/>
                  <a:cs typeface="Arial" panose="020B0604020202020204" pitchFamily="34" charset="0"/>
                </a:rPr>
                <a:t>Chức</a:t>
              </a:r>
              <a:r>
                <a:rPr lang="en-US" sz="2600" b="1" dirty="0">
                  <a:solidFill>
                    <a:srgbClr val="0062B3">
                      <a:lumMod val="75000"/>
                    </a:srgbClr>
                  </a:solidFill>
                  <a:latin typeface="#9Slide02 Noi dung dai" panose="02000000000000000000"/>
                  <a:ea typeface="#9Slide02 Tieu de dai" panose="02000000000000000000" pitchFamily="2" charset="0"/>
                  <a:cs typeface="Arial" panose="020B0604020202020204" pitchFamily="34" charset="0"/>
                </a:rPr>
                <a:t> </a:t>
              </a:r>
              <a:r>
                <a:rPr lang="en-US" sz="2600" b="1" dirty="0" err="1">
                  <a:solidFill>
                    <a:srgbClr val="0062B3">
                      <a:lumMod val="75000"/>
                    </a:srgbClr>
                  </a:solidFill>
                  <a:latin typeface="#9Slide02 Noi dung dai" panose="02000000000000000000"/>
                  <a:ea typeface="#9Slide02 Tieu de dai" panose="02000000000000000000" pitchFamily="2" charset="0"/>
                  <a:cs typeface="Arial" panose="020B0604020202020204" pitchFamily="34" charset="0"/>
                </a:rPr>
                <a:t>năng</a:t>
              </a:r>
              <a:r>
                <a:rPr lang="en-US" sz="2600" b="1" dirty="0">
                  <a:solidFill>
                    <a:srgbClr val="0062B3">
                      <a:lumMod val="75000"/>
                    </a:srgbClr>
                  </a:solidFill>
                  <a:latin typeface="#9Slide02 Noi dung dai" panose="02000000000000000000"/>
                  <a:ea typeface="#9Slide02 Tieu de dai" panose="02000000000000000000" pitchFamily="2" charset="0"/>
                  <a:cs typeface="Arial" panose="020B0604020202020204" pitchFamily="34" charset="0"/>
                </a:rPr>
                <a:t> </a:t>
              </a:r>
              <a:r>
                <a:rPr lang="en-US" sz="2600" b="1" dirty="0" err="1">
                  <a:solidFill>
                    <a:srgbClr val="0062B3">
                      <a:lumMod val="75000"/>
                    </a:srgbClr>
                  </a:solidFill>
                  <a:latin typeface="#9Slide02 Noi dung dai" panose="02000000000000000000"/>
                  <a:ea typeface="#9Slide02 Tieu de dai" panose="02000000000000000000" pitchFamily="2" charset="0"/>
                  <a:cs typeface="Arial" panose="020B0604020202020204" pitchFamily="34" charset="0"/>
                </a:rPr>
                <a:t>và</a:t>
              </a:r>
              <a:r>
                <a:rPr lang="en-US" sz="2600" b="1" dirty="0">
                  <a:solidFill>
                    <a:srgbClr val="0062B3">
                      <a:lumMod val="75000"/>
                    </a:srgbClr>
                  </a:solidFill>
                  <a:latin typeface="#9Slide02 Noi dung dai" panose="02000000000000000000"/>
                  <a:ea typeface="#9Slide02 Tieu de dai" panose="02000000000000000000" pitchFamily="2" charset="0"/>
                  <a:cs typeface="Arial" panose="020B0604020202020204" pitchFamily="34" charset="0"/>
                </a:rPr>
                <a:t> </a:t>
              </a:r>
              <a:r>
                <a:rPr lang="en-US" sz="2600" b="1" dirty="0" err="1">
                  <a:solidFill>
                    <a:srgbClr val="0062B3">
                      <a:lumMod val="75000"/>
                    </a:srgbClr>
                  </a:solidFill>
                  <a:latin typeface="#9Slide02 Noi dung dai" panose="02000000000000000000"/>
                  <a:ea typeface="#9Slide02 Tieu de dai" panose="02000000000000000000" pitchFamily="2" charset="0"/>
                  <a:cs typeface="Arial" panose="020B0604020202020204" pitchFamily="34" charset="0"/>
                </a:rPr>
                <a:t>hoạt</a:t>
              </a:r>
              <a:r>
                <a:rPr lang="en-US" sz="2600" b="1" dirty="0">
                  <a:solidFill>
                    <a:srgbClr val="0062B3">
                      <a:lumMod val="75000"/>
                    </a:srgbClr>
                  </a:solidFill>
                  <a:latin typeface="#9Slide02 Noi dung dai" panose="02000000000000000000"/>
                  <a:ea typeface="#9Slide02 Tieu de dai" panose="02000000000000000000" pitchFamily="2" charset="0"/>
                  <a:cs typeface="Arial" panose="020B0604020202020204" pitchFamily="34" charset="0"/>
                </a:rPr>
                <a:t> </a:t>
              </a:r>
              <a:r>
                <a:rPr lang="en-US" sz="2600" b="1" dirty="0" err="1">
                  <a:solidFill>
                    <a:srgbClr val="0062B3">
                      <a:lumMod val="75000"/>
                    </a:srgbClr>
                  </a:solidFill>
                  <a:latin typeface="#9Slide02 Noi dung dai" panose="02000000000000000000"/>
                  <a:ea typeface="#9Slide02 Tieu de dai" panose="02000000000000000000" pitchFamily="2" charset="0"/>
                  <a:cs typeface="Arial" panose="020B0604020202020204" pitchFamily="34" charset="0"/>
                </a:rPr>
                <a:t>động</a:t>
              </a:r>
              <a:r>
                <a:rPr lang="en-US" sz="2600" b="1" dirty="0">
                  <a:solidFill>
                    <a:srgbClr val="0062B3">
                      <a:lumMod val="75000"/>
                    </a:srgbClr>
                  </a:solidFill>
                  <a:latin typeface="#9Slide02 Noi dung dai" panose="02000000000000000000"/>
                  <a:ea typeface="#9Slide02 Tieu de dai" panose="02000000000000000000" pitchFamily="2" charset="0"/>
                  <a:cs typeface="Arial" panose="020B0604020202020204" pitchFamily="34" charset="0"/>
                </a:rPr>
                <a:t> </a:t>
              </a:r>
              <a:r>
                <a:rPr lang="en-US" sz="2600" b="1" dirty="0" err="1">
                  <a:solidFill>
                    <a:srgbClr val="0062B3">
                      <a:lumMod val="75000"/>
                    </a:srgbClr>
                  </a:solidFill>
                  <a:latin typeface="#9Slide02 Noi dung dai" panose="02000000000000000000"/>
                  <a:ea typeface="#9Slide02 Tieu de dai" panose="02000000000000000000" pitchFamily="2" charset="0"/>
                  <a:cs typeface="Arial" panose="020B0604020202020204" pitchFamily="34" charset="0"/>
                </a:rPr>
                <a:t>bảng</a:t>
              </a:r>
              <a:r>
                <a:rPr lang="en-US" sz="2600" b="1" dirty="0">
                  <a:solidFill>
                    <a:srgbClr val="0062B3">
                      <a:lumMod val="75000"/>
                    </a:srgbClr>
                  </a:solidFill>
                  <a:latin typeface="#9Slide02 Noi dung dai" panose="02000000000000000000"/>
                  <a:ea typeface="#9Slide02 Tieu de dai" panose="02000000000000000000" pitchFamily="2" charset="0"/>
                  <a:cs typeface="Arial" panose="020B0604020202020204" pitchFamily="34" charset="0"/>
                </a:rPr>
                <a:t> tin </a:t>
              </a:r>
              <a:r>
                <a:rPr lang="en-US" sz="2600" b="1" dirty="0" err="1">
                  <a:solidFill>
                    <a:srgbClr val="0062B3">
                      <a:lumMod val="75000"/>
                    </a:srgbClr>
                  </a:solidFill>
                  <a:latin typeface="#9Slide02 Noi dung dai" panose="02000000000000000000"/>
                  <a:ea typeface="#9Slide02 Tieu de dai" panose="02000000000000000000" pitchFamily="2" charset="0"/>
                  <a:cs typeface="Arial" panose="020B0604020202020204" pitchFamily="34" charset="0"/>
                </a:rPr>
                <a:t>điện</a:t>
              </a:r>
              <a:r>
                <a:rPr lang="en-US" sz="2600" b="1" dirty="0">
                  <a:solidFill>
                    <a:srgbClr val="0062B3">
                      <a:lumMod val="75000"/>
                    </a:srgbClr>
                  </a:solidFill>
                  <a:latin typeface="#9Slide02 Noi dung dai" panose="02000000000000000000"/>
                  <a:ea typeface="#9Slide02 Tieu de dai" panose="02000000000000000000" pitchFamily="2" charset="0"/>
                  <a:cs typeface="Arial" panose="020B0604020202020204" pitchFamily="34" charset="0"/>
                </a:rPr>
                <a:t> </a:t>
              </a:r>
              <a:r>
                <a:rPr lang="en-US" sz="2600" b="1" dirty="0" err="1">
                  <a:solidFill>
                    <a:srgbClr val="0062B3">
                      <a:lumMod val="75000"/>
                    </a:srgbClr>
                  </a:solidFill>
                  <a:latin typeface="#9Slide02 Noi dung dai" panose="02000000000000000000"/>
                  <a:ea typeface="#9Slide02 Tieu de dai" panose="02000000000000000000" pitchFamily="2" charset="0"/>
                  <a:cs typeface="Arial" panose="020B0604020202020204" pitchFamily="34" charset="0"/>
                </a:rPr>
                <a:t>tử</a:t>
              </a:r>
              <a:endParaRPr lang="en-US" sz="2600" b="1" dirty="0">
                <a:solidFill>
                  <a:srgbClr val="0062B3">
                    <a:lumMod val="75000"/>
                  </a:srgbClr>
                </a:solidFill>
                <a:latin typeface="#9Slide02 Noi dung dai" panose="02000000000000000000"/>
                <a:ea typeface="#9Slide02 Tieu de dai" panose="02000000000000000000" pitchFamily="2" charset="0"/>
                <a:cs typeface="Arial" panose="020B0604020202020204" pitchFamily="34" charset="0"/>
              </a:endParaRPr>
            </a:p>
          </p:txBody>
        </p:sp>
      </p:grpSp>
    </p:spTree>
    <p:extLst>
      <p:ext uri="{BB962C8B-B14F-4D97-AF65-F5344CB8AC3E}">
        <p14:creationId xmlns:p14="http://schemas.microsoft.com/office/powerpoint/2010/main" val="370854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4037"/>
            <a:ext cx="12192000" cy="756634"/>
          </a:xfrm>
        </p:spPr>
        <p:txBody>
          <a:bodyPr/>
          <a:lstStyle/>
          <a:p>
            <a:pPr algn="ctr"/>
            <a:r>
              <a:rPr lang="en-US" dirty="0" err="1">
                <a:latin typeface="Times New Roman" panose="02020603050405020304" pitchFamily="18" charset="0"/>
                <a:cs typeface="Times New Roman" panose="02020603050405020304" pitchFamily="18" charset="0"/>
              </a:rPr>
              <a:t>Hủy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Tin </a:t>
            </a:r>
          </a:p>
        </p:txBody>
      </p:sp>
      <p:sp>
        <p:nvSpPr>
          <p:cNvPr id="8" name="Rounded Rectangle 7">
            <a:extLst>
              <a:ext uri="{FF2B5EF4-FFF2-40B4-BE49-F238E27FC236}">
                <a16:creationId xmlns:a16="http://schemas.microsoft.com/office/drawing/2014/main" id="{8F1C3D07-5893-16A4-DC69-5729A6200F92}"/>
              </a:ext>
            </a:extLst>
          </p:cNvPr>
          <p:cNvSpPr/>
          <p:nvPr/>
        </p:nvSpPr>
        <p:spPr>
          <a:xfrm>
            <a:off x="134552" y="980159"/>
            <a:ext cx="1739092" cy="12705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1</a:t>
            </a:r>
            <a:r>
              <a:rPr lang="en-US" dirty="0"/>
              <a:t>: Click  </a:t>
            </a:r>
            <a:r>
              <a:rPr lang="en-US" b="1" dirty="0" err="1">
                <a:solidFill>
                  <a:srgbClr val="ED1C24"/>
                </a:solidFill>
              </a:rPr>
              <a:t>Bản</a:t>
            </a:r>
            <a:r>
              <a:rPr lang="en-US" b="1" dirty="0">
                <a:solidFill>
                  <a:srgbClr val="ED1C24"/>
                </a:solidFill>
              </a:rPr>
              <a:t> tin </a:t>
            </a:r>
            <a:r>
              <a:rPr lang="en-US" dirty="0" err="1">
                <a:solidFill>
                  <a:schemeClr val="tx1"/>
                </a:solidFill>
              </a:rPr>
              <a:t>để</a:t>
            </a:r>
            <a:r>
              <a:rPr lang="en-US" dirty="0">
                <a:solidFill>
                  <a:schemeClr val="tx1"/>
                </a:solidFill>
              </a:rPr>
              <a:t> </a:t>
            </a:r>
            <a:r>
              <a:rPr lang="en-US" dirty="0" err="1">
                <a:solidFill>
                  <a:schemeClr val="tx1"/>
                </a:solidFill>
              </a:rPr>
              <a:t>hiển</a:t>
            </a:r>
            <a:r>
              <a:rPr lang="en-US" dirty="0">
                <a:solidFill>
                  <a:schemeClr val="tx1"/>
                </a:solidFill>
              </a:rPr>
              <a:t> </a:t>
            </a:r>
            <a:r>
              <a:rPr lang="en-US" dirty="0" err="1">
                <a:solidFill>
                  <a:schemeClr val="tx1"/>
                </a:solidFill>
              </a:rPr>
              <a:t>thị</a:t>
            </a:r>
            <a:r>
              <a:rPr lang="en-US" dirty="0">
                <a:solidFill>
                  <a:schemeClr val="tx1"/>
                </a:solidFill>
              </a:rPr>
              <a:t> </a:t>
            </a:r>
            <a:r>
              <a:rPr lang="en-US" dirty="0" err="1">
                <a:solidFill>
                  <a:schemeClr val="tx1"/>
                </a:solidFill>
              </a:rPr>
              <a:t>danh</a:t>
            </a:r>
            <a:r>
              <a:rPr lang="en-US" dirty="0">
                <a:solidFill>
                  <a:schemeClr val="tx1"/>
                </a:solidFill>
              </a:rPr>
              <a:t> </a:t>
            </a:r>
            <a:r>
              <a:rPr lang="en-US" dirty="0" err="1">
                <a:solidFill>
                  <a:schemeClr val="tx1"/>
                </a:solidFill>
              </a:rPr>
              <a:t>sách</a:t>
            </a:r>
            <a:r>
              <a:rPr lang="en-US" dirty="0">
                <a:solidFill>
                  <a:schemeClr val="tx1"/>
                </a:solidFill>
              </a:rPr>
              <a:t> </a:t>
            </a:r>
            <a:r>
              <a:rPr lang="en-US" dirty="0" err="1">
                <a:solidFill>
                  <a:schemeClr val="tx1"/>
                </a:solidFill>
              </a:rPr>
              <a:t>bản</a:t>
            </a:r>
            <a:r>
              <a:rPr lang="en-US" dirty="0">
                <a:solidFill>
                  <a:schemeClr val="tx1"/>
                </a:solidFill>
              </a:rPr>
              <a:t> tin</a:t>
            </a:r>
          </a:p>
        </p:txBody>
      </p:sp>
      <p:sp>
        <p:nvSpPr>
          <p:cNvPr id="11" name="Rounded Rectangle 9">
            <a:extLst>
              <a:ext uri="{FF2B5EF4-FFF2-40B4-BE49-F238E27FC236}">
                <a16:creationId xmlns:a16="http://schemas.microsoft.com/office/drawing/2014/main" id="{0F150538-890A-D49A-13ED-E79E934D6137}"/>
              </a:ext>
            </a:extLst>
          </p:cNvPr>
          <p:cNvSpPr/>
          <p:nvPr/>
        </p:nvSpPr>
        <p:spPr>
          <a:xfrm>
            <a:off x="134552" y="4984706"/>
            <a:ext cx="1658828" cy="12705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2</a:t>
            </a:r>
            <a:r>
              <a:rPr lang="en-US" dirty="0"/>
              <a:t>: </a:t>
            </a:r>
            <a:r>
              <a:rPr lang="en-US" dirty="0" err="1"/>
              <a:t>Chọn</a:t>
            </a:r>
            <a:r>
              <a:rPr lang="en-US" dirty="0"/>
              <a:t> </a:t>
            </a:r>
            <a:r>
              <a:rPr lang="en-US" dirty="0" err="1"/>
              <a:t>bản</a:t>
            </a:r>
            <a:r>
              <a:rPr lang="en-US" dirty="0"/>
              <a:t> tin </a:t>
            </a:r>
          </a:p>
          <a:p>
            <a:pPr algn="ctr"/>
            <a:r>
              <a:rPr lang="en-US" dirty="0" err="1">
                <a:solidFill>
                  <a:schemeClr val="tx1"/>
                </a:solidFill>
              </a:rPr>
              <a:t>cần</a:t>
            </a:r>
            <a:r>
              <a:rPr lang="en-US" dirty="0">
                <a:solidFill>
                  <a:schemeClr val="tx1"/>
                </a:solidFill>
              </a:rPr>
              <a:t> </a:t>
            </a:r>
            <a:r>
              <a:rPr lang="en-US" b="1" dirty="0" err="1">
                <a:solidFill>
                  <a:srgbClr val="FF0000"/>
                </a:solidFill>
              </a:rPr>
              <a:t>hủy</a:t>
            </a:r>
            <a:endParaRPr lang="en-US" b="1" dirty="0">
              <a:solidFill>
                <a:srgbClr val="FF0000"/>
              </a:solidFill>
            </a:endParaRPr>
          </a:p>
        </p:txBody>
      </p:sp>
      <p:sp>
        <p:nvSpPr>
          <p:cNvPr id="14" name="Rounded Rectangle 8">
            <a:extLst>
              <a:ext uri="{FF2B5EF4-FFF2-40B4-BE49-F238E27FC236}">
                <a16:creationId xmlns:a16="http://schemas.microsoft.com/office/drawing/2014/main" id="{1EF18976-3169-54BF-99A7-C1316BCA8950}"/>
              </a:ext>
            </a:extLst>
          </p:cNvPr>
          <p:cNvSpPr/>
          <p:nvPr/>
        </p:nvSpPr>
        <p:spPr>
          <a:xfrm>
            <a:off x="10238495" y="980159"/>
            <a:ext cx="1739093" cy="117956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3</a:t>
            </a:r>
            <a:r>
              <a:rPr lang="en-US" dirty="0"/>
              <a:t>: Click </a:t>
            </a:r>
            <a:r>
              <a:rPr lang="en-US" dirty="0" err="1"/>
              <a:t>để</a:t>
            </a:r>
            <a:r>
              <a:rPr lang="en-US" dirty="0"/>
              <a:t> </a:t>
            </a:r>
            <a:r>
              <a:rPr lang="en-US" b="1" dirty="0" err="1">
                <a:solidFill>
                  <a:srgbClr val="FF0000"/>
                </a:solidFill>
              </a:rPr>
              <a:t>Hủy</a:t>
            </a:r>
            <a:r>
              <a:rPr lang="en-US" dirty="0"/>
              <a:t> </a:t>
            </a:r>
            <a:r>
              <a:rPr lang="en-US" dirty="0" err="1"/>
              <a:t>bản</a:t>
            </a:r>
            <a:r>
              <a:rPr lang="en-US" dirty="0"/>
              <a:t> tin</a:t>
            </a:r>
          </a:p>
        </p:txBody>
      </p:sp>
      <p:sp>
        <p:nvSpPr>
          <p:cNvPr id="2" name="Slide Number Placeholder 3">
            <a:extLst>
              <a:ext uri="{FF2B5EF4-FFF2-40B4-BE49-F238E27FC236}">
                <a16:creationId xmlns:a16="http://schemas.microsoft.com/office/drawing/2014/main" id="{850B4E94-23A6-E814-E41C-AB47ED6AFFBA}"/>
              </a:ext>
            </a:extLst>
          </p:cNvPr>
          <p:cNvSpPr>
            <a:spLocks noGrp="1"/>
          </p:cNvSpPr>
          <p:nvPr>
            <p:ph type="sldNum" sz="quarter" idx="12"/>
          </p:nvPr>
        </p:nvSpPr>
        <p:spPr>
          <a:xfrm>
            <a:off x="9187963" y="6356352"/>
            <a:ext cx="2743200" cy="365125"/>
          </a:xfrm>
        </p:spPr>
        <p:txBody>
          <a:bodyPr/>
          <a:lstStyle/>
          <a:p>
            <a:fld id="{9B3C53A8-25C2-495B-899A-730819CDA189}" type="slidenum">
              <a:rPr lang="en-US" smtClean="0"/>
              <a:pPr/>
              <a:t>20</a:t>
            </a:fld>
            <a:endParaRPr lang="en-US" dirty="0"/>
          </a:p>
        </p:txBody>
      </p:sp>
      <p:pic>
        <p:nvPicPr>
          <p:cNvPr id="4" name="Picture 3">
            <a:extLst>
              <a:ext uri="{FF2B5EF4-FFF2-40B4-BE49-F238E27FC236}">
                <a16:creationId xmlns:a16="http://schemas.microsoft.com/office/drawing/2014/main" id="{A5A35371-8F39-58CB-0426-666BB1D92AD8}"/>
              </a:ext>
            </a:extLst>
          </p:cNvPr>
          <p:cNvPicPr>
            <a:picLocks noChangeAspect="1"/>
          </p:cNvPicPr>
          <p:nvPr/>
        </p:nvPicPr>
        <p:blipFill>
          <a:blip r:embed="rId3"/>
          <a:stretch>
            <a:fillRect/>
          </a:stretch>
        </p:blipFill>
        <p:spPr>
          <a:xfrm>
            <a:off x="1873644" y="2250752"/>
            <a:ext cx="8536089" cy="3891863"/>
          </a:xfrm>
          <a:prstGeom prst="rect">
            <a:avLst/>
          </a:prstGeom>
        </p:spPr>
      </p:pic>
      <p:cxnSp>
        <p:nvCxnSpPr>
          <p:cNvPr id="6" name="Straight Arrow Connector 5">
            <a:extLst>
              <a:ext uri="{FF2B5EF4-FFF2-40B4-BE49-F238E27FC236}">
                <a16:creationId xmlns:a16="http://schemas.microsoft.com/office/drawing/2014/main" id="{8DF20E39-CFA6-5DA5-F595-0932CAEE620E}"/>
              </a:ext>
            </a:extLst>
          </p:cNvPr>
          <p:cNvCxnSpPr>
            <a:cxnSpLocks/>
          </p:cNvCxnSpPr>
          <p:nvPr/>
        </p:nvCxnSpPr>
        <p:spPr>
          <a:xfrm flipH="1" flipV="1">
            <a:off x="1004098" y="2250753"/>
            <a:ext cx="869546" cy="2356495"/>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3" name="Straight Arrow Connector 12">
            <a:extLst>
              <a:ext uri="{FF2B5EF4-FFF2-40B4-BE49-F238E27FC236}">
                <a16:creationId xmlns:a16="http://schemas.microsoft.com/office/drawing/2014/main" id="{DC8E88D3-127A-8BB7-16FB-817128A1721F}"/>
              </a:ext>
            </a:extLst>
          </p:cNvPr>
          <p:cNvCxnSpPr>
            <a:cxnSpLocks/>
          </p:cNvCxnSpPr>
          <p:nvPr/>
        </p:nvCxnSpPr>
        <p:spPr>
          <a:xfrm flipH="1">
            <a:off x="1793380" y="4537166"/>
            <a:ext cx="1350414" cy="1056038"/>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27" name="Straight Arrow Connector 26">
            <a:extLst>
              <a:ext uri="{FF2B5EF4-FFF2-40B4-BE49-F238E27FC236}">
                <a16:creationId xmlns:a16="http://schemas.microsoft.com/office/drawing/2014/main" id="{7281D8BD-2404-9243-E937-2820A2969FB6}"/>
              </a:ext>
            </a:extLst>
          </p:cNvPr>
          <p:cNvCxnSpPr>
            <a:cxnSpLocks/>
            <a:endCxn id="14" idx="2"/>
          </p:cNvCxnSpPr>
          <p:nvPr/>
        </p:nvCxnSpPr>
        <p:spPr>
          <a:xfrm flipV="1">
            <a:off x="10409733" y="2159726"/>
            <a:ext cx="698309" cy="2447522"/>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pic>
        <p:nvPicPr>
          <p:cNvPr id="31" name="Picture 30">
            <a:extLst>
              <a:ext uri="{FF2B5EF4-FFF2-40B4-BE49-F238E27FC236}">
                <a16:creationId xmlns:a16="http://schemas.microsoft.com/office/drawing/2014/main" id="{63C3449D-3CF8-20F8-394E-1C2B761BB41E}"/>
              </a:ext>
            </a:extLst>
          </p:cNvPr>
          <p:cNvPicPr>
            <a:picLocks noChangeAspect="1"/>
          </p:cNvPicPr>
          <p:nvPr/>
        </p:nvPicPr>
        <p:blipFill>
          <a:blip r:embed="rId4"/>
          <a:stretch>
            <a:fillRect/>
          </a:stretch>
        </p:blipFill>
        <p:spPr>
          <a:xfrm>
            <a:off x="5686424" y="3890124"/>
            <a:ext cx="2657475" cy="2014366"/>
          </a:xfrm>
          <a:prstGeom prst="rect">
            <a:avLst/>
          </a:prstGeom>
        </p:spPr>
      </p:pic>
      <p:sp>
        <p:nvSpPr>
          <p:cNvPr id="32" name="Rounded Rectangle 32">
            <a:extLst>
              <a:ext uri="{FF2B5EF4-FFF2-40B4-BE49-F238E27FC236}">
                <a16:creationId xmlns:a16="http://schemas.microsoft.com/office/drawing/2014/main" id="{C2B8A1BF-FFCF-6C65-069F-DD1DBA488E42}"/>
              </a:ext>
            </a:extLst>
          </p:cNvPr>
          <p:cNvSpPr/>
          <p:nvPr/>
        </p:nvSpPr>
        <p:spPr>
          <a:xfrm>
            <a:off x="10489997" y="4983059"/>
            <a:ext cx="1567451" cy="12817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5</a:t>
            </a:r>
            <a:r>
              <a:rPr lang="en-US" dirty="0"/>
              <a:t>: Click </a:t>
            </a:r>
            <a:r>
              <a:rPr lang="en-US" b="1" dirty="0" err="1">
                <a:solidFill>
                  <a:srgbClr val="FF0000"/>
                </a:solidFill>
              </a:rPr>
              <a:t>Xác</a:t>
            </a:r>
            <a:r>
              <a:rPr lang="en-US" b="1" dirty="0">
                <a:solidFill>
                  <a:srgbClr val="FF0000"/>
                </a:solidFill>
              </a:rPr>
              <a:t> </a:t>
            </a:r>
            <a:r>
              <a:rPr lang="en-US" b="1" dirty="0" err="1">
                <a:solidFill>
                  <a:srgbClr val="FF0000"/>
                </a:solidFill>
              </a:rPr>
              <a:t>nhận</a:t>
            </a:r>
            <a:r>
              <a:rPr lang="en-US" b="1" dirty="0">
                <a:solidFill>
                  <a:srgbClr val="FF0000"/>
                </a:solidFill>
              </a:rPr>
              <a:t> </a:t>
            </a:r>
            <a:r>
              <a:rPr lang="en-US" dirty="0" err="1"/>
              <a:t>để</a:t>
            </a:r>
            <a:r>
              <a:rPr lang="en-US" dirty="0"/>
              <a:t> </a:t>
            </a:r>
            <a:r>
              <a:rPr lang="en-US" dirty="0" err="1"/>
              <a:t>hủy</a:t>
            </a:r>
            <a:r>
              <a:rPr lang="en-US" dirty="0"/>
              <a:t> </a:t>
            </a:r>
            <a:r>
              <a:rPr lang="en-US" dirty="0" err="1"/>
              <a:t>bản</a:t>
            </a:r>
            <a:r>
              <a:rPr lang="en-US" dirty="0"/>
              <a:t> tin</a:t>
            </a:r>
          </a:p>
        </p:txBody>
      </p:sp>
      <p:cxnSp>
        <p:nvCxnSpPr>
          <p:cNvPr id="33" name="Straight Arrow Connector 32">
            <a:extLst>
              <a:ext uri="{FF2B5EF4-FFF2-40B4-BE49-F238E27FC236}">
                <a16:creationId xmlns:a16="http://schemas.microsoft.com/office/drawing/2014/main" id="{84FCFBDC-B263-82F6-A08A-57E1AEE6C92D}"/>
              </a:ext>
            </a:extLst>
          </p:cNvPr>
          <p:cNvCxnSpPr>
            <a:cxnSpLocks/>
          </p:cNvCxnSpPr>
          <p:nvPr/>
        </p:nvCxnSpPr>
        <p:spPr>
          <a:xfrm>
            <a:off x="7778608" y="5615618"/>
            <a:ext cx="2711389" cy="4385"/>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67212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3C53A8-25C2-495B-899A-730819CDA189}" type="slidenum">
              <a:rPr lang="en-US" smtClean="0"/>
              <a:pPr/>
              <a:t>21</a:t>
            </a:fld>
            <a:endParaRPr lang="en-US"/>
          </a:p>
        </p:txBody>
      </p:sp>
      <p:pic>
        <p:nvPicPr>
          <p:cNvPr id="5" name="Google Shape;241;p35">
            <a:extLst>
              <a:ext uri="{FF2B5EF4-FFF2-40B4-BE49-F238E27FC236}">
                <a16:creationId xmlns:a16="http://schemas.microsoft.com/office/drawing/2014/main" id="{AF06B6EF-7CB7-1040-8D8A-5CD716660E01}"/>
              </a:ext>
            </a:extLst>
          </p:cNvPr>
          <p:cNvPicPr preferRelativeResize="0"/>
          <p:nvPr/>
        </p:nvPicPr>
        <p:blipFill rotWithShape="1">
          <a:blip r:embed="rId2">
            <a:alphaModFix/>
            <a:duotone>
              <a:prstClr val="black"/>
              <a:schemeClr val="accent1">
                <a:tint val="45000"/>
                <a:satMod val="400000"/>
              </a:schemeClr>
            </a:duotone>
            <a:extLst>
              <a:ext uri="{BEBA8EAE-BF5A-486C-A8C5-ECC9F3942E4B}">
                <a14:imgProps xmlns:a14="http://schemas.microsoft.com/office/drawing/2010/main">
                  <a14:imgLayer r:embed="rId3">
                    <a14:imgEffect>
                      <a14:saturation sat="149000"/>
                    </a14:imgEffect>
                    <a14:imgEffect>
                      <a14:brightnessContrast bright="-14000"/>
                    </a14:imgEffect>
                  </a14:imgLayer>
                </a14:imgProps>
              </a:ext>
            </a:extLst>
          </a:blip>
          <a:srcRect t="21787" b="51705"/>
          <a:stretch/>
        </p:blipFill>
        <p:spPr>
          <a:xfrm flipH="1">
            <a:off x="0" y="-27135"/>
            <a:ext cx="12185667" cy="2153308"/>
          </a:xfrm>
          <a:prstGeom prst="rect">
            <a:avLst/>
          </a:prstGeom>
          <a:noFill/>
          <a:ln>
            <a:noFill/>
          </a:ln>
        </p:spPr>
      </p:pic>
      <p:sp>
        <p:nvSpPr>
          <p:cNvPr id="7" name="Rectangle 6">
            <a:extLst>
              <a:ext uri="{FF2B5EF4-FFF2-40B4-BE49-F238E27FC236}">
                <a16:creationId xmlns:a16="http://schemas.microsoft.com/office/drawing/2014/main" id="{BFF3166D-3ACC-0540-B7E2-14967217D1D4}"/>
              </a:ext>
            </a:extLst>
          </p:cNvPr>
          <p:cNvSpPr/>
          <p:nvPr/>
        </p:nvSpPr>
        <p:spPr>
          <a:xfrm>
            <a:off x="0" y="-27135"/>
            <a:ext cx="12185667" cy="2153308"/>
          </a:xfrm>
          <a:prstGeom prst="rect">
            <a:avLst/>
          </a:prstGeom>
          <a:solidFill>
            <a:schemeClr val="tx1">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 name="Google Shape;152;p28"/>
          <p:cNvSpPr txBox="1">
            <a:spLocks/>
          </p:cNvSpPr>
          <p:nvPr/>
        </p:nvSpPr>
        <p:spPr>
          <a:xfrm>
            <a:off x="1112926" y="3047208"/>
            <a:ext cx="10438165" cy="763585"/>
          </a:xfrm>
          <a:prstGeom prst="rect">
            <a:avLst/>
          </a:prstGeom>
          <a:solidFill>
            <a:srgbClr val="203864"/>
          </a:solidFill>
        </p:spPr>
        <p:txBody>
          <a:bodyPr spcFirstLastPara="1" vert="horz" wrap="square" lIns="121900" tIns="121900" rIns="121900" bIns="121900" rtlCol="0" anchor="b" anchorCtr="0">
            <a:noAutofit/>
          </a:bodyPr>
          <a:lstStyle>
            <a:lvl1pPr marL="0" indent="687371" algn="l" defTabSz="914377" rtl="0" eaLnBrk="1" latinLnBrk="0" hangingPunct="1">
              <a:lnSpc>
                <a:spcPct val="100000"/>
              </a:lnSpc>
              <a:spcBef>
                <a:spcPct val="0"/>
              </a:spcBef>
              <a:buNone/>
              <a:defRPr sz="3600" b="1" kern="1200" cap="all" baseline="0">
                <a:solidFill>
                  <a:schemeClr val="bg1"/>
                </a:solidFill>
                <a:latin typeface="#9Slide02 Noi dung dai" panose="02000000000000000000" pitchFamily="2" charset="0"/>
                <a:ea typeface="Cambria" panose="02040503050406030204" pitchFamily="18" charset="0"/>
                <a:cs typeface="Arial" panose="020B0604020202020204" pitchFamily="34" charset="0"/>
              </a:defRPr>
            </a:lvl1pPr>
          </a:lstStyle>
          <a:p>
            <a:pPr algn="ctr">
              <a:buSzPts val="1100"/>
            </a:pPr>
            <a:r>
              <a:rPr lang="en-US" dirty="0">
                <a:latin typeface="#9Slide02 Noi dung dai"/>
              </a:rPr>
              <a:t>CHỨC NĂNG VÀ HOẠT ĐỘNG BẢNG TIN ĐIỆN TỬ</a:t>
            </a:r>
          </a:p>
        </p:txBody>
      </p:sp>
      <p:pic>
        <p:nvPicPr>
          <p:cNvPr id="9" name="Picture 8">
            <a:extLst>
              <a:ext uri="{FF2B5EF4-FFF2-40B4-BE49-F238E27FC236}">
                <a16:creationId xmlns:a16="http://schemas.microsoft.com/office/drawing/2014/main" id="{C7F59E4F-5A83-3F45-94C8-121F60B11D30}"/>
              </a:ext>
            </a:extLst>
          </p:cNvPr>
          <p:cNvPicPr>
            <a:picLocks noChangeAspect="1"/>
          </p:cNvPicPr>
          <p:nvPr/>
        </p:nvPicPr>
        <p:blipFill rotWithShape="1">
          <a:blip r:embed="rId4">
            <a:extLst>
              <a:ext uri="{28A0092B-C50C-407E-A947-70E740481C1C}">
                <a14:useLocalDpi xmlns:a14="http://schemas.microsoft.com/office/drawing/2010/main" val="0"/>
              </a:ext>
            </a:extLst>
          </a:blip>
          <a:srcRect l="22246" t="35467" r="22470" b="42123"/>
          <a:stretch/>
        </p:blipFill>
        <p:spPr>
          <a:xfrm>
            <a:off x="9829641" y="264151"/>
            <a:ext cx="2138017" cy="489383"/>
          </a:xfrm>
          <a:prstGeom prst="rect">
            <a:avLst/>
          </a:prstGeom>
        </p:spPr>
      </p:pic>
    </p:spTree>
    <p:extLst>
      <p:ext uri="{BB962C8B-B14F-4D97-AF65-F5344CB8AC3E}">
        <p14:creationId xmlns:p14="http://schemas.microsoft.com/office/powerpoint/2010/main" val="333238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247" y="0"/>
            <a:ext cx="12192000" cy="756634"/>
          </a:xfrm>
        </p:spPr>
        <p:txBody>
          <a:bodyPr/>
          <a:lstStyle/>
          <a:p>
            <a:pPr algn="ct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BẢNG TIN ĐIỆN TỬ</a:t>
            </a:r>
          </a:p>
        </p:txBody>
      </p:sp>
      <p:sp>
        <p:nvSpPr>
          <p:cNvPr id="4" name="Slide Number Placeholder 3"/>
          <p:cNvSpPr>
            <a:spLocks noGrp="1"/>
          </p:cNvSpPr>
          <p:nvPr>
            <p:ph type="sldNum" sz="quarter" idx="12"/>
          </p:nvPr>
        </p:nvSpPr>
        <p:spPr/>
        <p:txBody>
          <a:bodyPr/>
          <a:lstStyle/>
          <a:p>
            <a:fld id="{9B3C53A8-25C2-495B-899A-730819CDA189}" type="slidenum">
              <a:rPr lang="en-US" smtClean="0"/>
              <a:pPr/>
              <a:t>22</a:t>
            </a:fld>
            <a:endParaRPr lang="en-US"/>
          </a:p>
        </p:txBody>
      </p:sp>
      <p:sp>
        <p:nvSpPr>
          <p:cNvPr id="3" name="Content Placeholder 2">
            <a:extLst>
              <a:ext uri="{FF2B5EF4-FFF2-40B4-BE49-F238E27FC236}">
                <a16:creationId xmlns:a16="http://schemas.microsoft.com/office/drawing/2014/main" id="{3C60B3BD-B3AF-2E64-39AA-19F58150873F}"/>
              </a:ext>
            </a:extLst>
          </p:cNvPr>
          <p:cNvSpPr>
            <a:spLocks noGrp="1"/>
          </p:cNvSpPr>
          <p:nvPr>
            <p:ph idx="1"/>
          </p:nvPr>
        </p:nvSpPr>
        <p:spPr>
          <a:xfrm>
            <a:off x="290147" y="1036320"/>
            <a:ext cx="11641016" cy="501535"/>
          </a:xfrm>
        </p:spPr>
        <p:txBody>
          <a:bodyPr/>
          <a:lstStyle/>
          <a:p>
            <a:pPr marL="0" indent="0">
              <a:buNone/>
            </a:pPr>
            <a:r>
              <a:rPr lang="en-US" dirty="0">
                <a:solidFill>
                  <a:srgbClr val="00B0F0"/>
                </a:solidFill>
                <a:latin typeface="Times New Roman" panose="02020603050405020304" pitchFamily="18" charset="0"/>
                <a:cs typeface="Times New Roman" panose="02020603050405020304" pitchFamily="18" charset="0"/>
              </a:rPr>
              <a:t>Quy </a:t>
            </a:r>
            <a:r>
              <a:rPr lang="en-US" dirty="0" err="1">
                <a:solidFill>
                  <a:srgbClr val="00B0F0"/>
                </a:solidFill>
                <a:latin typeface="Times New Roman" panose="02020603050405020304" pitchFamily="18" charset="0"/>
                <a:cs typeface="Times New Roman" panose="02020603050405020304" pitchFamily="18" charset="0"/>
              </a:rPr>
              <a:t>trình</a:t>
            </a:r>
            <a:r>
              <a:rPr lang="en-US" dirty="0">
                <a:solidFill>
                  <a:srgbClr val="00B0F0"/>
                </a:solidFill>
                <a:latin typeface="Times New Roman" panose="02020603050405020304" pitchFamily="18" charset="0"/>
                <a:cs typeface="Times New Roman" panose="02020603050405020304" pitchFamily="18" charset="0"/>
              </a:rPr>
              <a:t> </a:t>
            </a:r>
            <a:r>
              <a:rPr lang="en-US" dirty="0" err="1">
                <a:solidFill>
                  <a:srgbClr val="00B0F0"/>
                </a:solidFill>
                <a:latin typeface="Times New Roman" panose="02020603050405020304" pitchFamily="18" charset="0"/>
                <a:cs typeface="Times New Roman" panose="02020603050405020304" pitchFamily="18" charset="0"/>
              </a:rPr>
              <a:t>tạo</a:t>
            </a:r>
            <a:r>
              <a:rPr lang="en-US" dirty="0">
                <a:solidFill>
                  <a:srgbClr val="00B0F0"/>
                </a:solidFill>
                <a:latin typeface="Times New Roman" panose="02020603050405020304" pitchFamily="18" charset="0"/>
                <a:cs typeface="Times New Roman" panose="02020603050405020304" pitchFamily="18" charset="0"/>
              </a:rPr>
              <a:t> </a:t>
            </a:r>
            <a:r>
              <a:rPr lang="en-US" dirty="0" err="1">
                <a:solidFill>
                  <a:srgbClr val="00B0F0"/>
                </a:solidFill>
                <a:latin typeface="Times New Roman" panose="02020603050405020304" pitchFamily="18" charset="0"/>
                <a:cs typeface="Times New Roman" panose="02020603050405020304" pitchFamily="18" charset="0"/>
              </a:rPr>
              <a:t>bản</a:t>
            </a:r>
            <a:r>
              <a:rPr lang="en-US" dirty="0">
                <a:solidFill>
                  <a:srgbClr val="00B0F0"/>
                </a:solidFill>
                <a:latin typeface="Times New Roman" panose="02020603050405020304" pitchFamily="18" charset="0"/>
                <a:cs typeface="Times New Roman" panose="02020603050405020304" pitchFamily="18" charset="0"/>
              </a:rPr>
              <a:t> tin </a:t>
            </a:r>
            <a:r>
              <a:rPr lang="en-US" dirty="0" err="1">
                <a:solidFill>
                  <a:srgbClr val="00B0F0"/>
                </a:solidFill>
                <a:latin typeface="Times New Roman" panose="02020603050405020304" pitchFamily="18" charset="0"/>
                <a:cs typeface="Times New Roman" panose="02020603050405020304" pitchFamily="18" charset="0"/>
              </a:rPr>
              <a:t>điện</a:t>
            </a:r>
            <a:r>
              <a:rPr lang="en-US" dirty="0">
                <a:solidFill>
                  <a:srgbClr val="00B0F0"/>
                </a:solidFill>
                <a:latin typeface="Times New Roman" panose="02020603050405020304" pitchFamily="18" charset="0"/>
                <a:cs typeface="Times New Roman" panose="02020603050405020304" pitchFamily="18" charset="0"/>
              </a:rPr>
              <a:t> </a:t>
            </a:r>
            <a:r>
              <a:rPr lang="en-US" dirty="0" err="1">
                <a:solidFill>
                  <a:srgbClr val="00B0F0"/>
                </a:solidFill>
                <a:latin typeface="Times New Roman" panose="02020603050405020304" pitchFamily="18" charset="0"/>
                <a:cs typeface="Times New Roman" panose="02020603050405020304" pitchFamily="18" charset="0"/>
              </a:rPr>
              <a:t>tử</a:t>
            </a:r>
            <a:endParaRPr lang="en-US" dirty="0">
              <a:solidFill>
                <a:srgbClr val="00B0F0"/>
              </a:solidFill>
              <a:latin typeface="Times New Roman" panose="02020603050405020304" pitchFamily="18" charset="0"/>
              <a:cs typeface="Times New Roman" panose="02020603050405020304" pitchFamily="18" charset="0"/>
            </a:endParaRPr>
          </a:p>
        </p:txBody>
      </p:sp>
      <p:graphicFrame>
        <p:nvGraphicFramePr>
          <p:cNvPr id="10" name="Diagram 9">
            <a:extLst>
              <a:ext uri="{FF2B5EF4-FFF2-40B4-BE49-F238E27FC236}">
                <a16:creationId xmlns:a16="http://schemas.microsoft.com/office/drawing/2014/main" id="{DFC3C2BA-2591-E0FC-9DCA-5ECAB0C0B69D}"/>
              </a:ext>
            </a:extLst>
          </p:cNvPr>
          <p:cNvGraphicFramePr/>
          <p:nvPr>
            <p:extLst>
              <p:ext uri="{D42A27DB-BD31-4B8C-83A1-F6EECF244321}">
                <p14:modId xmlns:p14="http://schemas.microsoft.com/office/powerpoint/2010/main" val="1982678731"/>
              </p:ext>
            </p:extLst>
          </p:nvPr>
        </p:nvGraphicFramePr>
        <p:xfrm>
          <a:off x="290146" y="2118166"/>
          <a:ext cx="11319262" cy="25348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DD5303EE-3D28-6CC1-68E2-956EB6F717D7}"/>
              </a:ext>
            </a:extLst>
          </p:cNvPr>
          <p:cNvGraphicFramePr/>
          <p:nvPr/>
        </p:nvGraphicFramePr>
        <p:xfrm>
          <a:off x="2422928" y="5069560"/>
          <a:ext cx="3231825" cy="98095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57783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TẠO NGUỒN TIN VÀ PHÊ DUYỆT NGUỒN TIN</a:t>
            </a:r>
          </a:p>
        </p:txBody>
      </p:sp>
      <p:sp>
        <p:nvSpPr>
          <p:cNvPr id="3" name="Content Placeholder 2"/>
          <p:cNvSpPr>
            <a:spLocks noGrp="1"/>
          </p:cNvSpPr>
          <p:nvPr>
            <p:ph idx="1"/>
          </p:nvPr>
        </p:nvSpPr>
        <p:spPr>
          <a:xfrm>
            <a:off x="290147" y="1036320"/>
            <a:ext cx="11641016" cy="501535"/>
          </a:xfrm>
        </p:spPr>
        <p:txBody>
          <a:bodyPr>
            <a:normAutofit/>
          </a:bodyPr>
          <a:lstStyle/>
          <a:p>
            <a:pPr marL="0" indent="0">
              <a:buNone/>
            </a:pPr>
            <a:r>
              <a:rPr lang="en-US" dirty="0">
                <a:latin typeface="Times New Roman" panose="02020603050405020304" pitchFamily="18" charset="0"/>
                <a:cs typeface="Times New Roman" panose="02020603050405020304" pitchFamily="18" charset="0"/>
              </a:rPr>
              <a:t>1.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nguồn</a:t>
            </a:r>
            <a:r>
              <a:rPr lang="en-US" dirty="0">
                <a:latin typeface="Times New Roman" panose="02020603050405020304" pitchFamily="18" charset="0"/>
                <a:cs typeface="Times New Roman" panose="02020603050405020304" pitchFamily="18" charset="0"/>
              </a:rPr>
              <a:t> tin: </a:t>
            </a:r>
            <a:r>
              <a:rPr lang="en-US" dirty="0">
                <a:solidFill>
                  <a:srgbClr val="FF0000"/>
                </a:solidFill>
                <a:latin typeface="Times New Roman" panose="02020603050405020304" pitchFamily="18" charset="0"/>
                <a:cs typeface="Times New Roman" panose="02020603050405020304" pitchFamily="18" charset="0"/>
              </a:rPr>
              <a:t>file video, </a:t>
            </a:r>
            <a:r>
              <a:rPr lang="en-US" dirty="0" err="1">
                <a:solidFill>
                  <a:srgbClr val="FF0000"/>
                </a:solidFill>
                <a:latin typeface="Times New Roman" panose="02020603050405020304" pitchFamily="18" charset="0"/>
                <a:cs typeface="Times New Roman" panose="02020603050405020304" pitchFamily="18" charset="0"/>
              </a:rPr>
              <a:t>hình</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ảnh</a:t>
            </a:r>
            <a:r>
              <a:rPr lang="en-US" dirty="0">
                <a:solidFill>
                  <a:srgbClr val="FF0000"/>
                </a:solidFill>
                <a:latin typeface="Times New Roman" panose="02020603050405020304" pitchFamily="18" charset="0"/>
                <a:cs typeface="Times New Roman" panose="02020603050405020304" pitchFamily="18" charset="0"/>
              </a:rPr>
              <a:t>, text</a:t>
            </a:r>
          </a:p>
        </p:txBody>
      </p:sp>
      <p:sp>
        <p:nvSpPr>
          <p:cNvPr id="4" name="Slide Number Placeholder 3"/>
          <p:cNvSpPr>
            <a:spLocks noGrp="1"/>
          </p:cNvSpPr>
          <p:nvPr>
            <p:ph type="sldNum" sz="quarter" idx="12"/>
          </p:nvPr>
        </p:nvSpPr>
        <p:spPr/>
        <p:txBody>
          <a:bodyPr/>
          <a:lstStyle/>
          <a:p>
            <a:fld id="{9B3C53A8-25C2-495B-899A-730819CDA189}" type="slidenum">
              <a:rPr lang="en-US" smtClean="0"/>
              <a:pPr/>
              <a:t>23</a:t>
            </a:fld>
            <a:endParaRPr lang="en-US"/>
          </a:p>
        </p:txBody>
      </p:sp>
      <p:pic>
        <p:nvPicPr>
          <p:cNvPr id="5" name="Picture 4"/>
          <p:cNvPicPr>
            <a:picLocks noChangeAspect="1"/>
          </p:cNvPicPr>
          <p:nvPr/>
        </p:nvPicPr>
        <p:blipFill>
          <a:blip r:embed="rId2"/>
          <a:stretch>
            <a:fillRect/>
          </a:stretch>
        </p:blipFill>
        <p:spPr>
          <a:xfrm>
            <a:off x="2890535" y="2653726"/>
            <a:ext cx="6992745" cy="3532793"/>
          </a:xfrm>
          <a:prstGeom prst="rect">
            <a:avLst/>
          </a:prstGeom>
          <a:ln>
            <a:noFill/>
          </a:ln>
          <a:effectLst>
            <a:outerShdw blurRad="292100" dist="139700" dir="2700000" algn="tl" rotWithShape="0">
              <a:srgbClr val="333333">
                <a:alpha val="65000"/>
              </a:srgbClr>
            </a:outerShdw>
          </a:effectLst>
        </p:spPr>
      </p:pic>
      <p:sp>
        <p:nvSpPr>
          <p:cNvPr id="6" name="Oval 5"/>
          <p:cNvSpPr/>
          <p:nvPr/>
        </p:nvSpPr>
        <p:spPr>
          <a:xfrm>
            <a:off x="9199880" y="1551941"/>
            <a:ext cx="2235500" cy="1068880"/>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2</a:t>
            </a:r>
            <a:r>
              <a:rPr lang="en-US" dirty="0">
                <a:solidFill>
                  <a:schemeClr val="tx1"/>
                </a:solidFill>
              </a:rPr>
              <a:t>: </a:t>
            </a:r>
            <a:r>
              <a:rPr lang="en-US" dirty="0" err="1">
                <a:solidFill>
                  <a:schemeClr val="tx1"/>
                </a:solidFill>
              </a:rPr>
              <a:t>thêm</a:t>
            </a:r>
            <a:r>
              <a:rPr lang="en-US" dirty="0">
                <a:solidFill>
                  <a:schemeClr val="tx1"/>
                </a:solidFill>
              </a:rPr>
              <a:t> </a:t>
            </a:r>
            <a:r>
              <a:rPr lang="en-US" dirty="0" err="1">
                <a:solidFill>
                  <a:schemeClr val="tx1"/>
                </a:solidFill>
              </a:rPr>
              <a:t>mới</a:t>
            </a:r>
            <a:r>
              <a:rPr lang="en-US" dirty="0">
                <a:solidFill>
                  <a:schemeClr val="tx1"/>
                </a:solidFill>
              </a:rPr>
              <a:t> </a:t>
            </a:r>
            <a:r>
              <a:rPr lang="en-US" dirty="0" err="1">
                <a:solidFill>
                  <a:schemeClr val="tx1"/>
                </a:solidFill>
              </a:rPr>
              <a:t>nguồn</a:t>
            </a:r>
            <a:r>
              <a:rPr lang="en-US" dirty="0">
                <a:solidFill>
                  <a:schemeClr val="tx1"/>
                </a:solidFill>
              </a:rPr>
              <a:t> tin file</a:t>
            </a:r>
          </a:p>
        </p:txBody>
      </p:sp>
      <p:cxnSp>
        <p:nvCxnSpPr>
          <p:cNvPr id="8" name="Straight Arrow Connector 7"/>
          <p:cNvCxnSpPr>
            <a:cxnSpLocks/>
            <a:endCxn id="6" idx="4"/>
          </p:cNvCxnSpPr>
          <p:nvPr/>
        </p:nvCxnSpPr>
        <p:spPr>
          <a:xfrm flipV="1">
            <a:off x="9883280" y="2620821"/>
            <a:ext cx="434350" cy="883556"/>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9" name="Oval 8"/>
          <p:cNvSpPr/>
          <p:nvPr/>
        </p:nvSpPr>
        <p:spPr>
          <a:xfrm>
            <a:off x="290148" y="2022498"/>
            <a:ext cx="2166038" cy="1068880"/>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1</a:t>
            </a:r>
            <a:r>
              <a:rPr lang="en-US" dirty="0">
                <a:solidFill>
                  <a:schemeClr val="tx1"/>
                </a:solidFill>
              </a:rPr>
              <a:t>: </a:t>
            </a:r>
            <a:r>
              <a:rPr lang="en-US" dirty="0" err="1">
                <a:solidFill>
                  <a:schemeClr val="tx1"/>
                </a:solidFill>
              </a:rPr>
              <a:t>người</a:t>
            </a:r>
            <a:r>
              <a:rPr lang="en-US" dirty="0">
                <a:solidFill>
                  <a:schemeClr val="tx1"/>
                </a:solidFill>
              </a:rPr>
              <a:t> </a:t>
            </a:r>
            <a:r>
              <a:rPr lang="en-US" dirty="0" err="1">
                <a:solidFill>
                  <a:schemeClr val="tx1"/>
                </a:solidFill>
              </a:rPr>
              <a:t>dùng</a:t>
            </a:r>
            <a:r>
              <a:rPr lang="en-US" dirty="0">
                <a:solidFill>
                  <a:schemeClr val="tx1"/>
                </a:solidFill>
              </a:rPr>
              <a:t> </a:t>
            </a:r>
            <a:r>
              <a:rPr lang="en-US" dirty="0" err="1">
                <a:solidFill>
                  <a:schemeClr val="tx1"/>
                </a:solidFill>
              </a:rPr>
              <a:t>chọn</a:t>
            </a:r>
            <a:r>
              <a:rPr lang="en-US" dirty="0">
                <a:solidFill>
                  <a:schemeClr val="tx1"/>
                </a:solidFill>
              </a:rPr>
              <a:t> </a:t>
            </a:r>
            <a:r>
              <a:rPr lang="en-US" dirty="0" err="1">
                <a:solidFill>
                  <a:schemeClr val="tx1"/>
                </a:solidFill>
              </a:rPr>
              <a:t>nguồn</a:t>
            </a:r>
            <a:r>
              <a:rPr lang="en-US" dirty="0">
                <a:solidFill>
                  <a:schemeClr val="tx1"/>
                </a:solidFill>
              </a:rPr>
              <a:t> </a:t>
            </a:r>
            <a:r>
              <a:rPr lang="en-US" dirty="0" err="1">
                <a:solidFill>
                  <a:schemeClr val="tx1"/>
                </a:solidFill>
              </a:rPr>
              <a:t>thông</a:t>
            </a:r>
            <a:r>
              <a:rPr lang="en-US" dirty="0">
                <a:solidFill>
                  <a:schemeClr val="tx1"/>
                </a:solidFill>
              </a:rPr>
              <a:t> tin</a:t>
            </a:r>
          </a:p>
        </p:txBody>
      </p:sp>
      <p:cxnSp>
        <p:nvCxnSpPr>
          <p:cNvPr id="13" name="Straight Arrow Connector 12"/>
          <p:cNvCxnSpPr/>
          <p:nvPr/>
        </p:nvCxnSpPr>
        <p:spPr>
          <a:xfrm flipH="1" flipV="1">
            <a:off x="1975798" y="2948826"/>
            <a:ext cx="914737" cy="917058"/>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4" name="Oval 13"/>
          <p:cNvSpPr/>
          <p:nvPr/>
        </p:nvSpPr>
        <p:spPr>
          <a:xfrm>
            <a:off x="9431612" y="5600770"/>
            <a:ext cx="2315739" cy="1257230"/>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3</a:t>
            </a:r>
            <a:r>
              <a:rPr lang="en-US" dirty="0">
                <a:solidFill>
                  <a:schemeClr val="tx1"/>
                </a:solidFill>
              </a:rPr>
              <a:t>: </a:t>
            </a:r>
            <a:r>
              <a:rPr lang="en-US" dirty="0" err="1">
                <a:solidFill>
                  <a:schemeClr val="tx1"/>
                </a:solidFill>
              </a:rPr>
              <a:t>chọn</a:t>
            </a:r>
            <a:r>
              <a:rPr lang="en-US" dirty="0">
                <a:solidFill>
                  <a:schemeClr val="tx1"/>
                </a:solidFill>
              </a:rPr>
              <a:t> </a:t>
            </a:r>
            <a:r>
              <a:rPr lang="en-US" dirty="0" err="1">
                <a:solidFill>
                  <a:schemeClr val="tx1"/>
                </a:solidFill>
              </a:rPr>
              <a:t>nguồn</a:t>
            </a:r>
            <a:r>
              <a:rPr lang="en-US" dirty="0">
                <a:solidFill>
                  <a:schemeClr val="tx1"/>
                </a:solidFill>
              </a:rPr>
              <a:t> tin </a:t>
            </a:r>
            <a:r>
              <a:rPr lang="en-US" dirty="0" err="1">
                <a:solidFill>
                  <a:schemeClr val="tx1"/>
                </a:solidFill>
              </a:rPr>
              <a:t>cần</a:t>
            </a:r>
            <a:r>
              <a:rPr lang="en-US" dirty="0">
                <a:solidFill>
                  <a:schemeClr val="tx1"/>
                </a:solidFill>
              </a:rPr>
              <a:t> </a:t>
            </a:r>
            <a:r>
              <a:rPr lang="en-US" dirty="0" err="1">
                <a:solidFill>
                  <a:schemeClr val="tx1"/>
                </a:solidFill>
              </a:rPr>
              <a:t>phê</a:t>
            </a:r>
            <a:r>
              <a:rPr lang="en-US" dirty="0">
                <a:solidFill>
                  <a:schemeClr val="tx1"/>
                </a:solidFill>
              </a:rPr>
              <a:t> </a:t>
            </a:r>
            <a:r>
              <a:rPr lang="en-US" dirty="0" err="1">
                <a:solidFill>
                  <a:schemeClr val="tx1"/>
                </a:solidFill>
              </a:rPr>
              <a:t>duyệt</a:t>
            </a:r>
            <a:r>
              <a:rPr lang="en-US" dirty="0">
                <a:solidFill>
                  <a:schemeClr val="tx1"/>
                </a:solidFill>
              </a:rPr>
              <a:t> </a:t>
            </a:r>
            <a:r>
              <a:rPr lang="en-US" dirty="0" err="1">
                <a:solidFill>
                  <a:schemeClr val="tx1"/>
                </a:solidFill>
              </a:rPr>
              <a:t>và</a:t>
            </a:r>
            <a:r>
              <a:rPr lang="en-US" dirty="0">
                <a:solidFill>
                  <a:schemeClr val="tx1"/>
                </a:solidFill>
              </a:rPr>
              <a:t> </a:t>
            </a:r>
            <a:r>
              <a:rPr lang="en-US" dirty="0" err="1">
                <a:solidFill>
                  <a:schemeClr val="tx1"/>
                </a:solidFill>
              </a:rPr>
              <a:t>ấn</a:t>
            </a:r>
            <a:r>
              <a:rPr lang="en-US" dirty="0">
                <a:solidFill>
                  <a:schemeClr val="tx1"/>
                </a:solidFill>
              </a:rPr>
              <a:t> </a:t>
            </a:r>
            <a:r>
              <a:rPr lang="en-US" dirty="0" err="1">
                <a:solidFill>
                  <a:schemeClr val="tx1"/>
                </a:solidFill>
              </a:rPr>
              <a:t>phê</a:t>
            </a:r>
            <a:r>
              <a:rPr lang="en-US" dirty="0">
                <a:solidFill>
                  <a:schemeClr val="tx1"/>
                </a:solidFill>
              </a:rPr>
              <a:t> </a:t>
            </a:r>
            <a:r>
              <a:rPr lang="en-US" dirty="0" err="1">
                <a:solidFill>
                  <a:schemeClr val="tx1"/>
                </a:solidFill>
              </a:rPr>
              <a:t>duyệt</a:t>
            </a:r>
            <a:endParaRPr lang="en-US" dirty="0">
              <a:solidFill>
                <a:schemeClr val="tx1"/>
              </a:solidFill>
            </a:endParaRPr>
          </a:p>
        </p:txBody>
      </p:sp>
      <p:cxnSp>
        <p:nvCxnSpPr>
          <p:cNvPr id="16" name="Straight Arrow Connector 15"/>
          <p:cNvCxnSpPr>
            <a:stCxn id="5" idx="3"/>
          </p:cNvCxnSpPr>
          <p:nvPr/>
        </p:nvCxnSpPr>
        <p:spPr>
          <a:xfrm>
            <a:off x="9883280" y="4420123"/>
            <a:ext cx="677808" cy="1165057"/>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936291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TẠO NGUỒN TIN VÀ PHÊ DUYỆT NGUỒN TIN</a:t>
            </a:r>
          </a:p>
        </p:txBody>
      </p:sp>
      <p:sp>
        <p:nvSpPr>
          <p:cNvPr id="3" name="Content Placeholder 2"/>
          <p:cNvSpPr>
            <a:spLocks noGrp="1"/>
          </p:cNvSpPr>
          <p:nvPr>
            <p:ph idx="1"/>
          </p:nvPr>
        </p:nvSpPr>
        <p:spPr>
          <a:xfrm>
            <a:off x="290147" y="1036320"/>
            <a:ext cx="11641016" cy="501535"/>
          </a:xfrm>
        </p:spPr>
        <p:txBody>
          <a:bodyPr>
            <a:normAutofit/>
          </a:bodyPr>
          <a:lstStyle/>
          <a:p>
            <a:pPr marL="0" indent="0">
              <a:buNone/>
            </a:pPr>
            <a:r>
              <a:rPr lang="en-US" dirty="0">
                <a:latin typeface="Times New Roman" panose="02020603050405020304" pitchFamily="18" charset="0"/>
                <a:cs typeface="Times New Roman" panose="02020603050405020304" pitchFamily="18" charset="0"/>
              </a:rPr>
              <a:t>2.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mẩu</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9B3C53A8-25C2-495B-899A-730819CDA189}" type="slidenum">
              <a:rPr lang="en-US" smtClean="0"/>
              <a:pPr/>
              <a:t>24</a:t>
            </a:fld>
            <a:endParaRPr lang="en-US"/>
          </a:p>
        </p:txBody>
      </p:sp>
      <p:sp>
        <p:nvSpPr>
          <p:cNvPr id="6" name="Oval 5"/>
          <p:cNvSpPr/>
          <p:nvPr/>
        </p:nvSpPr>
        <p:spPr>
          <a:xfrm>
            <a:off x="9806153" y="1536277"/>
            <a:ext cx="2235500" cy="1068880"/>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2</a:t>
            </a:r>
            <a:r>
              <a:rPr lang="en-US" dirty="0">
                <a:solidFill>
                  <a:schemeClr val="tx1"/>
                </a:solidFill>
              </a:rPr>
              <a:t>: </a:t>
            </a:r>
            <a:r>
              <a:rPr lang="en-US" dirty="0" err="1">
                <a:solidFill>
                  <a:schemeClr val="tx1"/>
                </a:solidFill>
              </a:rPr>
              <a:t>chọn</a:t>
            </a:r>
            <a:r>
              <a:rPr lang="en-US" dirty="0">
                <a:solidFill>
                  <a:schemeClr val="tx1"/>
                </a:solidFill>
              </a:rPr>
              <a:t> </a:t>
            </a:r>
            <a:r>
              <a:rPr lang="en-US" dirty="0" err="1">
                <a:solidFill>
                  <a:schemeClr val="tx1"/>
                </a:solidFill>
              </a:rPr>
              <a:t>bản</a:t>
            </a:r>
            <a:r>
              <a:rPr lang="en-US" dirty="0">
                <a:solidFill>
                  <a:schemeClr val="tx1"/>
                </a:solidFill>
              </a:rPr>
              <a:t> </a:t>
            </a:r>
            <a:r>
              <a:rPr lang="en-US" dirty="0" err="1">
                <a:solidFill>
                  <a:schemeClr val="tx1"/>
                </a:solidFill>
              </a:rPr>
              <a:t>mẩu</a:t>
            </a:r>
            <a:endParaRPr lang="en-US" dirty="0">
              <a:solidFill>
                <a:schemeClr val="tx1"/>
              </a:solidFill>
            </a:endParaRPr>
          </a:p>
        </p:txBody>
      </p:sp>
      <p:sp>
        <p:nvSpPr>
          <p:cNvPr id="9" name="Oval 8"/>
          <p:cNvSpPr/>
          <p:nvPr/>
        </p:nvSpPr>
        <p:spPr>
          <a:xfrm>
            <a:off x="290148" y="2022498"/>
            <a:ext cx="2166038" cy="1068880"/>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1</a:t>
            </a:r>
            <a:r>
              <a:rPr lang="en-US" dirty="0">
                <a:solidFill>
                  <a:schemeClr val="tx1"/>
                </a:solidFill>
              </a:rPr>
              <a:t>: </a:t>
            </a:r>
            <a:r>
              <a:rPr lang="en-US" dirty="0" err="1">
                <a:solidFill>
                  <a:schemeClr val="tx1"/>
                </a:solidFill>
              </a:rPr>
              <a:t>Người</a:t>
            </a:r>
            <a:r>
              <a:rPr lang="en-US" dirty="0">
                <a:solidFill>
                  <a:schemeClr val="tx1"/>
                </a:solidFill>
              </a:rPr>
              <a:t> </a:t>
            </a:r>
            <a:r>
              <a:rPr lang="en-US" dirty="0" err="1">
                <a:solidFill>
                  <a:schemeClr val="tx1"/>
                </a:solidFill>
              </a:rPr>
              <a:t>dùng</a:t>
            </a:r>
            <a:r>
              <a:rPr lang="en-US" dirty="0">
                <a:solidFill>
                  <a:schemeClr val="tx1"/>
                </a:solidFill>
              </a:rPr>
              <a:t> </a:t>
            </a:r>
            <a:r>
              <a:rPr lang="en-US" dirty="0" err="1">
                <a:solidFill>
                  <a:schemeClr val="tx1"/>
                </a:solidFill>
              </a:rPr>
              <a:t>chọn</a:t>
            </a:r>
            <a:r>
              <a:rPr lang="en-US" dirty="0">
                <a:solidFill>
                  <a:schemeClr val="tx1"/>
                </a:solidFill>
              </a:rPr>
              <a:t> </a:t>
            </a:r>
            <a:r>
              <a:rPr lang="en-US" dirty="0" err="1">
                <a:solidFill>
                  <a:schemeClr val="tx1"/>
                </a:solidFill>
              </a:rPr>
              <a:t>nguồn</a:t>
            </a:r>
            <a:r>
              <a:rPr lang="en-US" dirty="0">
                <a:solidFill>
                  <a:schemeClr val="tx1"/>
                </a:solidFill>
              </a:rPr>
              <a:t> </a:t>
            </a:r>
            <a:r>
              <a:rPr lang="en-US" dirty="0" err="1">
                <a:solidFill>
                  <a:schemeClr val="tx1"/>
                </a:solidFill>
              </a:rPr>
              <a:t>thông</a:t>
            </a:r>
            <a:r>
              <a:rPr lang="en-US" dirty="0">
                <a:solidFill>
                  <a:schemeClr val="tx1"/>
                </a:solidFill>
              </a:rPr>
              <a:t> tin</a:t>
            </a:r>
          </a:p>
        </p:txBody>
      </p:sp>
      <p:sp>
        <p:nvSpPr>
          <p:cNvPr id="14" name="Oval 13"/>
          <p:cNvSpPr/>
          <p:nvPr/>
        </p:nvSpPr>
        <p:spPr>
          <a:xfrm>
            <a:off x="10100455" y="5525930"/>
            <a:ext cx="2315739" cy="1257230"/>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3</a:t>
            </a:r>
            <a:r>
              <a:rPr lang="en-US" dirty="0">
                <a:solidFill>
                  <a:schemeClr val="tx1"/>
                </a:solidFill>
              </a:rPr>
              <a:t>: </a:t>
            </a:r>
            <a:r>
              <a:rPr lang="en-US" dirty="0" err="1">
                <a:solidFill>
                  <a:schemeClr val="tx1"/>
                </a:solidFill>
              </a:rPr>
              <a:t>Chọn</a:t>
            </a:r>
            <a:r>
              <a:rPr lang="en-US" dirty="0">
                <a:solidFill>
                  <a:schemeClr val="tx1"/>
                </a:solidFill>
              </a:rPr>
              <a:t> </a:t>
            </a:r>
            <a:r>
              <a:rPr lang="en-US" dirty="0" err="1">
                <a:solidFill>
                  <a:schemeClr val="tx1"/>
                </a:solidFill>
              </a:rPr>
              <a:t>thêm</a:t>
            </a:r>
            <a:r>
              <a:rPr lang="en-US" dirty="0">
                <a:solidFill>
                  <a:schemeClr val="tx1"/>
                </a:solidFill>
              </a:rPr>
              <a:t> </a:t>
            </a:r>
            <a:r>
              <a:rPr lang="en-US" dirty="0" err="1">
                <a:solidFill>
                  <a:schemeClr val="tx1"/>
                </a:solidFill>
              </a:rPr>
              <a:t>mới</a:t>
            </a:r>
            <a:endParaRPr lang="en-US" dirty="0">
              <a:solidFill>
                <a:schemeClr val="tx1"/>
              </a:solidFill>
            </a:endParaRPr>
          </a:p>
        </p:txBody>
      </p:sp>
      <p:cxnSp>
        <p:nvCxnSpPr>
          <p:cNvPr id="33" name="Straight Arrow Connector 32">
            <a:extLst>
              <a:ext uri="{FF2B5EF4-FFF2-40B4-BE49-F238E27FC236}">
                <a16:creationId xmlns:a16="http://schemas.microsoft.com/office/drawing/2014/main" id="{256621DC-FEBB-1411-CDC0-481BF2819F7B}"/>
              </a:ext>
            </a:extLst>
          </p:cNvPr>
          <p:cNvCxnSpPr>
            <a:stCxn id="14" idx="2"/>
          </p:cNvCxnSpPr>
          <p:nvPr/>
        </p:nvCxnSpPr>
        <p:spPr>
          <a:xfrm flipH="1">
            <a:off x="7650866" y="6154545"/>
            <a:ext cx="2449589" cy="0"/>
          </a:xfrm>
          <a:prstGeom prst="straightConnector1">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5" name="Picture 4">
            <a:extLst>
              <a:ext uri="{FF2B5EF4-FFF2-40B4-BE49-F238E27FC236}">
                <a16:creationId xmlns:a16="http://schemas.microsoft.com/office/drawing/2014/main" id="{6EA0F341-04DE-07CD-D89D-4A5BBB3CC34B}"/>
              </a:ext>
            </a:extLst>
          </p:cNvPr>
          <p:cNvPicPr>
            <a:picLocks noChangeAspect="1"/>
          </p:cNvPicPr>
          <p:nvPr/>
        </p:nvPicPr>
        <p:blipFill>
          <a:blip r:embed="rId2"/>
          <a:stretch>
            <a:fillRect/>
          </a:stretch>
        </p:blipFill>
        <p:spPr>
          <a:xfrm>
            <a:off x="2456186" y="2484384"/>
            <a:ext cx="7772400" cy="3948487"/>
          </a:xfrm>
          <a:prstGeom prst="rect">
            <a:avLst/>
          </a:prstGeom>
        </p:spPr>
      </p:pic>
      <p:cxnSp>
        <p:nvCxnSpPr>
          <p:cNvPr id="8" name="Straight Arrow Connector 7">
            <a:extLst>
              <a:ext uri="{FF2B5EF4-FFF2-40B4-BE49-F238E27FC236}">
                <a16:creationId xmlns:a16="http://schemas.microsoft.com/office/drawing/2014/main" id="{D03A3E80-9605-CB8A-95FD-4E27307BCCE1}"/>
              </a:ext>
            </a:extLst>
          </p:cNvPr>
          <p:cNvCxnSpPr>
            <a:stCxn id="9" idx="4"/>
          </p:cNvCxnSpPr>
          <p:nvPr/>
        </p:nvCxnSpPr>
        <p:spPr>
          <a:xfrm>
            <a:off x="1373167" y="3091378"/>
            <a:ext cx="1196413" cy="1515346"/>
          </a:xfrm>
          <a:prstGeom prst="straightConnector1">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Straight Arrow Connector 10">
            <a:extLst>
              <a:ext uri="{FF2B5EF4-FFF2-40B4-BE49-F238E27FC236}">
                <a16:creationId xmlns:a16="http://schemas.microsoft.com/office/drawing/2014/main" id="{B0F09C27-4BD3-4E87-BBCA-D3F07605707A}"/>
              </a:ext>
            </a:extLst>
          </p:cNvPr>
          <p:cNvCxnSpPr>
            <a:stCxn id="6" idx="4"/>
          </p:cNvCxnSpPr>
          <p:nvPr/>
        </p:nvCxnSpPr>
        <p:spPr>
          <a:xfrm flipH="1">
            <a:off x="5224636" y="2605157"/>
            <a:ext cx="5699267" cy="1075592"/>
          </a:xfrm>
          <a:prstGeom prst="straightConnector1">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id="{7D5AEE46-CF44-1E70-B5D2-95326875B56C}"/>
              </a:ext>
            </a:extLst>
          </p:cNvPr>
          <p:cNvCxnSpPr>
            <a:cxnSpLocks/>
            <a:stCxn id="14" idx="0"/>
          </p:cNvCxnSpPr>
          <p:nvPr/>
        </p:nvCxnSpPr>
        <p:spPr>
          <a:xfrm flipH="1" flipV="1">
            <a:off x="10100455" y="3930525"/>
            <a:ext cx="1157870" cy="1595405"/>
          </a:xfrm>
          <a:prstGeom prst="straightConnector1">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36823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TẠO NGUỒN TIN VÀ PHÊ DUYỆT NGUỒN TIN</a:t>
            </a:r>
          </a:p>
        </p:txBody>
      </p:sp>
      <p:sp>
        <p:nvSpPr>
          <p:cNvPr id="3" name="Content Placeholder 2"/>
          <p:cNvSpPr>
            <a:spLocks noGrp="1"/>
          </p:cNvSpPr>
          <p:nvPr>
            <p:ph idx="1"/>
          </p:nvPr>
        </p:nvSpPr>
        <p:spPr>
          <a:xfrm>
            <a:off x="290147" y="1036320"/>
            <a:ext cx="11641016" cy="501535"/>
          </a:xfrm>
        </p:spPr>
        <p:txBody>
          <a:bodyPr>
            <a:normAutofit/>
          </a:bodyPr>
          <a:lstStyle/>
          <a:p>
            <a:pPr marL="0" indent="0">
              <a:buNone/>
            </a:pPr>
            <a:r>
              <a:rPr lang="en-US" dirty="0">
                <a:latin typeface="Times New Roman" panose="02020603050405020304" pitchFamily="18" charset="0"/>
                <a:cs typeface="Times New Roman" panose="02020603050405020304" pitchFamily="18" charset="0"/>
              </a:rPr>
              <a:t>2.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mẩu</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9B3C53A8-25C2-495B-899A-730819CDA189}" type="slidenum">
              <a:rPr lang="en-US" smtClean="0"/>
              <a:pPr/>
              <a:t>25</a:t>
            </a:fld>
            <a:endParaRPr lang="en-US"/>
          </a:p>
        </p:txBody>
      </p:sp>
      <p:sp>
        <p:nvSpPr>
          <p:cNvPr id="6" name="Oval 5"/>
          <p:cNvSpPr/>
          <p:nvPr/>
        </p:nvSpPr>
        <p:spPr>
          <a:xfrm>
            <a:off x="9806153" y="1536277"/>
            <a:ext cx="2235500" cy="1068880"/>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5</a:t>
            </a:r>
            <a:r>
              <a:rPr lang="en-US" dirty="0">
                <a:solidFill>
                  <a:schemeClr val="tx1"/>
                </a:solidFill>
              </a:rPr>
              <a:t>: </a:t>
            </a:r>
            <a:r>
              <a:rPr lang="en-US" dirty="0" err="1">
                <a:solidFill>
                  <a:schemeClr val="tx1"/>
                </a:solidFill>
              </a:rPr>
              <a:t>Kéo</a:t>
            </a:r>
            <a:r>
              <a:rPr lang="en-US" dirty="0">
                <a:solidFill>
                  <a:schemeClr val="tx1"/>
                </a:solidFill>
              </a:rPr>
              <a:t> </a:t>
            </a:r>
            <a:r>
              <a:rPr lang="en-US" dirty="0" err="1">
                <a:solidFill>
                  <a:schemeClr val="tx1"/>
                </a:solidFill>
              </a:rPr>
              <a:t>thả</a:t>
            </a:r>
            <a:r>
              <a:rPr lang="en-US" dirty="0">
                <a:solidFill>
                  <a:schemeClr val="tx1"/>
                </a:solidFill>
              </a:rPr>
              <a:t> </a:t>
            </a:r>
            <a:r>
              <a:rPr lang="en-US" dirty="0" err="1">
                <a:solidFill>
                  <a:schemeClr val="tx1"/>
                </a:solidFill>
              </a:rPr>
              <a:t>nội</a:t>
            </a:r>
            <a:r>
              <a:rPr lang="en-US" dirty="0">
                <a:solidFill>
                  <a:schemeClr val="tx1"/>
                </a:solidFill>
              </a:rPr>
              <a:t> dung </a:t>
            </a:r>
            <a:r>
              <a:rPr lang="en-US" dirty="0" err="1">
                <a:solidFill>
                  <a:schemeClr val="tx1"/>
                </a:solidFill>
              </a:rPr>
              <a:t>vào</a:t>
            </a:r>
            <a:r>
              <a:rPr lang="en-US" dirty="0">
                <a:solidFill>
                  <a:schemeClr val="tx1"/>
                </a:solidFill>
              </a:rPr>
              <a:t> </a:t>
            </a:r>
            <a:r>
              <a:rPr lang="en-US" dirty="0" err="1">
                <a:solidFill>
                  <a:schemeClr val="tx1"/>
                </a:solidFill>
              </a:rPr>
              <a:t>màn</a:t>
            </a:r>
            <a:r>
              <a:rPr lang="en-US" dirty="0">
                <a:solidFill>
                  <a:schemeClr val="tx1"/>
                </a:solidFill>
              </a:rPr>
              <a:t> </a:t>
            </a:r>
            <a:r>
              <a:rPr lang="en-US" dirty="0" err="1">
                <a:solidFill>
                  <a:schemeClr val="tx1"/>
                </a:solidFill>
              </a:rPr>
              <a:t>hình</a:t>
            </a:r>
            <a:endParaRPr lang="en-US" dirty="0">
              <a:solidFill>
                <a:schemeClr val="tx1"/>
              </a:solidFill>
            </a:endParaRPr>
          </a:p>
        </p:txBody>
      </p:sp>
      <p:sp>
        <p:nvSpPr>
          <p:cNvPr id="9" name="Oval 8"/>
          <p:cNvSpPr/>
          <p:nvPr/>
        </p:nvSpPr>
        <p:spPr>
          <a:xfrm>
            <a:off x="290148" y="2022498"/>
            <a:ext cx="2166038" cy="1068880"/>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4</a:t>
            </a:r>
            <a:r>
              <a:rPr lang="en-US" dirty="0">
                <a:solidFill>
                  <a:schemeClr val="tx1"/>
                </a:solidFill>
              </a:rPr>
              <a:t>: </a:t>
            </a:r>
            <a:r>
              <a:rPr lang="en-US" dirty="0" err="1">
                <a:solidFill>
                  <a:schemeClr val="tx1"/>
                </a:solidFill>
              </a:rPr>
              <a:t>Nhập</a:t>
            </a:r>
            <a:r>
              <a:rPr lang="en-US" dirty="0">
                <a:solidFill>
                  <a:schemeClr val="tx1"/>
                </a:solidFill>
              </a:rPr>
              <a:t> </a:t>
            </a:r>
            <a:r>
              <a:rPr lang="en-US" dirty="0" err="1">
                <a:solidFill>
                  <a:schemeClr val="tx1"/>
                </a:solidFill>
              </a:rPr>
              <a:t>đầy</a:t>
            </a:r>
            <a:r>
              <a:rPr lang="en-US" dirty="0">
                <a:solidFill>
                  <a:schemeClr val="tx1"/>
                </a:solidFill>
              </a:rPr>
              <a:t> </a:t>
            </a:r>
            <a:r>
              <a:rPr lang="en-US" dirty="0" err="1">
                <a:solidFill>
                  <a:schemeClr val="tx1"/>
                </a:solidFill>
              </a:rPr>
              <a:t>đủ</a:t>
            </a:r>
            <a:r>
              <a:rPr lang="en-US" dirty="0">
                <a:solidFill>
                  <a:schemeClr val="tx1"/>
                </a:solidFill>
              </a:rPr>
              <a:t> </a:t>
            </a:r>
            <a:r>
              <a:rPr lang="en-US" dirty="0" err="1">
                <a:solidFill>
                  <a:schemeClr val="tx1"/>
                </a:solidFill>
              </a:rPr>
              <a:t>thông</a:t>
            </a:r>
            <a:r>
              <a:rPr lang="en-US" dirty="0">
                <a:solidFill>
                  <a:schemeClr val="tx1"/>
                </a:solidFill>
              </a:rPr>
              <a:t> tin</a:t>
            </a:r>
          </a:p>
        </p:txBody>
      </p:sp>
      <p:sp>
        <p:nvSpPr>
          <p:cNvPr id="14" name="Oval 13"/>
          <p:cNvSpPr/>
          <p:nvPr/>
        </p:nvSpPr>
        <p:spPr>
          <a:xfrm>
            <a:off x="10100455" y="5525930"/>
            <a:ext cx="2315739" cy="1257230"/>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6</a:t>
            </a:r>
            <a:r>
              <a:rPr lang="en-US" dirty="0">
                <a:solidFill>
                  <a:schemeClr val="tx1"/>
                </a:solidFill>
              </a:rPr>
              <a:t>: </a:t>
            </a:r>
            <a:r>
              <a:rPr lang="en-US" dirty="0" err="1">
                <a:solidFill>
                  <a:schemeClr val="tx1"/>
                </a:solidFill>
              </a:rPr>
              <a:t>Chọn</a:t>
            </a:r>
            <a:r>
              <a:rPr lang="en-US" dirty="0">
                <a:solidFill>
                  <a:schemeClr val="tx1"/>
                </a:solidFill>
              </a:rPr>
              <a:t> </a:t>
            </a:r>
            <a:r>
              <a:rPr lang="en-US" dirty="0" err="1">
                <a:solidFill>
                  <a:schemeClr val="tx1"/>
                </a:solidFill>
              </a:rPr>
              <a:t>thêm</a:t>
            </a:r>
            <a:endParaRPr lang="en-US" dirty="0">
              <a:solidFill>
                <a:schemeClr val="tx1"/>
              </a:solidFill>
            </a:endParaRPr>
          </a:p>
        </p:txBody>
      </p:sp>
      <p:pic>
        <p:nvPicPr>
          <p:cNvPr id="22" name="Picture 21">
            <a:extLst>
              <a:ext uri="{FF2B5EF4-FFF2-40B4-BE49-F238E27FC236}">
                <a16:creationId xmlns:a16="http://schemas.microsoft.com/office/drawing/2014/main" id="{4AFE1B6A-EC8A-0250-9C22-0E594E14138D}"/>
              </a:ext>
            </a:extLst>
          </p:cNvPr>
          <p:cNvPicPr>
            <a:picLocks noChangeAspect="1"/>
          </p:cNvPicPr>
          <p:nvPr/>
        </p:nvPicPr>
        <p:blipFill>
          <a:blip r:embed="rId2"/>
          <a:stretch>
            <a:fillRect/>
          </a:stretch>
        </p:blipFill>
        <p:spPr>
          <a:xfrm>
            <a:off x="2193403" y="2427415"/>
            <a:ext cx="7772400" cy="3988752"/>
          </a:xfrm>
          <a:prstGeom prst="rect">
            <a:avLst/>
          </a:prstGeom>
        </p:spPr>
      </p:pic>
      <p:cxnSp>
        <p:nvCxnSpPr>
          <p:cNvPr id="26" name="Straight Arrow Connector 25">
            <a:extLst>
              <a:ext uri="{FF2B5EF4-FFF2-40B4-BE49-F238E27FC236}">
                <a16:creationId xmlns:a16="http://schemas.microsoft.com/office/drawing/2014/main" id="{6D965119-EB99-E0F2-B8CD-D79CEB9C5F84}"/>
              </a:ext>
            </a:extLst>
          </p:cNvPr>
          <p:cNvCxnSpPr>
            <a:cxnSpLocks/>
            <a:stCxn id="9" idx="4"/>
          </p:cNvCxnSpPr>
          <p:nvPr/>
        </p:nvCxnSpPr>
        <p:spPr>
          <a:xfrm>
            <a:off x="1373167" y="3091378"/>
            <a:ext cx="2052939" cy="242131"/>
          </a:xfrm>
          <a:prstGeom prst="straightConnector1">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9" name="Straight Arrow Connector 28">
            <a:extLst>
              <a:ext uri="{FF2B5EF4-FFF2-40B4-BE49-F238E27FC236}">
                <a16:creationId xmlns:a16="http://schemas.microsoft.com/office/drawing/2014/main" id="{A4ADA22B-6515-4099-7706-D4353891A203}"/>
              </a:ext>
            </a:extLst>
          </p:cNvPr>
          <p:cNvCxnSpPr>
            <a:stCxn id="6" idx="4"/>
          </p:cNvCxnSpPr>
          <p:nvPr/>
        </p:nvCxnSpPr>
        <p:spPr>
          <a:xfrm flipH="1">
            <a:off x="6366076" y="2605157"/>
            <a:ext cx="4557827" cy="1898635"/>
          </a:xfrm>
          <a:prstGeom prst="straightConnector1">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1" name="Straight Arrow Connector 30">
            <a:extLst>
              <a:ext uri="{FF2B5EF4-FFF2-40B4-BE49-F238E27FC236}">
                <a16:creationId xmlns:a16="http://schemas.microsoft.com/office/drawing/2014/main" id="{F9ACFE9B-775C-7E8E-E5EC-1D6F0F9E4B57}"/>
              </a:ext>
            </a:extLst>
          </p:cNvPr>
          <p:cNvCxnSpPr/>
          <p:nvPr/>
        </p:nvCxnSpPr>
        <p:spPr>
          <a:xfrm flipV="1">
            <a:off x="4417041" y="4681534"/>
            <a:ext cx="1474473" cy="539086"/>
          </a:xfrm>
          <a:prstGeom prst="straightConnector1">
            <a:avLst/>
          </a:prstGeom>
          <a:ln w="19050" cap="flat" cmpd="sng" algn="ctr">
            <a:solidFill>
              <a:schemeClr val="accent6"/>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33" name="Straight Arrow Connector 32">
            <a:extLst>
              <a:ext uri="{FF2B5EF4-FFF2-40B4-BE49-F238E27FC236}">
                <a16:creationId xmlns:a16="http://schemas.microsoft.com/office/drawing/2014/main" id="{256621DC-FEBB-1411-CDC0-481BF2819F7B}"/>
              </a:ext>
            </a:extLst>
          </p:cNvPr>
          <p:cNvCxnSpPr>
            <a:stCxn id="14" idx="2"/>
          </p:cNvCxnSpPr>
          <p:nvPr/>
        </p:nvCxnSpPr>
        <p:spPr>
          <a:xfrm flipH="1">
            <a:off x="7650866" y="6154545"/>
            <a:ext cx="2449589" cy="0"/>
          </a:xfrm>
          <a:prstGeom prst="straightConnector1">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50067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4037"/>
            <a:ext cx="12192000" cy="756634"/>
          </a:xfrm>
        </p:spPr>
        <p:txBody>
          <a:bodyPr/>
          <a:lstStyle/>
          <a:p>
            <a:pPr algn="ctr"/>
            <a:r>
              <a:rPr lang="en-US" dirty="0">
                <a:latin typeface="Times New Roman" panose="02020603050405020304" pitchFamily="18" charset="0"/>
                <a:cs typeface="Times New Roman" panose="02020603050405020304" pitchFamily="18" charset="0"/>
              </a:rPr>
              <a:t>TẠO BẢN TIN </a:t>
            </a:r>
            <a:r>
              <a:rPr lang="en-US" dirty="0" err="1">
                <a:latin typeface="Times New Roman" panose="02020603050405020304" pitchFamily="18" charset="0"/>
                <a:cs typeface="Times New Roman" panose="02020603050405020304" pitchFamily="18" charset="0"/>
              </a:rPr>
              <a:t>Điện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Tử</a:t>
            </a:r>
            <a:endParaRPr lang="en-US" dirty="0">
              <a:latin typeface="Times New Roman" panose="02020603050405020304" pitchFamily="18" charset="0"/>
              <a:cs typeface="Times New Roman" panose="02020603050405020304" pitchFamily="18" charset="0"/>
            </a:endParaRPr>
          </a:p>
        </p:txBody>
      </p:sp>
      <p:sp>
        <p:nvSpPr>
          <p:cNvPr id="8" name="Rounded Rectangle 7"/>
          <p:cNvSpPr/>
          <p:nvPr/>
        </p:nvSpPr>
        <p:spPr>
          <a:xfrm>
            <a:off x="134552" y="980159"/>
            <a:ext cx="1739092" cy="12705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1</a:t>
            </a:r>
            <a:r>
              <a:rPr lang="en-US" dirty="0"/>
              <a:t>: Di </a:t>
            </a:r>
            <a:r>
              <a:rPr lang="en-US" dirty="0" err="1"/>
              <a:t>chuyển</a:t>
            </a:r>
            <a:r>
              <a:rPr lang="en-US" dirty="0"/>
              <a:t> </a:t>
            </a:r>
            <a:r>
              <a:rPr lang="en-US" dirty="0" err="1"/>
              <a:t>chỏ</a:t>
            </a:r>
            <a:r>
              <a:rPr lang="en-US" dirty="0"/>
              <a:t> </a:t>
            </a:r>
            <a:r>
              <a:rPr lang="en-US" dirty="0" err="1"/>
              <a:t>chuột</a:t>
            </a:r>
            <a:r>
              <a:rPr lang="en-US" dirty="0"/>
              <a:t> </a:t>
            </a:r>
            <a:r>
              <a:rPr lang="en-US" dirty="0" err="1"/>
              <a:t>đến</a:t>
            </a:r>
            <a:r>
              <a:rPr lang="en-US" dirty="0"/>
              <a:t> </a:t>
            </a:r>
            <a:r>
              <a:rPr lang="en-US" b="1" dirty="0" err="1">
                <a:solidFill>
                  <a:srgbClr val="ED1C24"/>
                </a:solidFill>
              </a:rPr>
              <a:t>Bản</a:t>
            </a:r>
            <a:r>
              <a:rPr lang="en-US" b="1" dirty="0">
                <a:solidFill>
                  <a:srgbClr val="ED1C24"/>
                </a:solidFill>
              </a:rPr>
              <a:t> tin</a:t>
            </a:r>
            <a:endParaRPr lang="en-US" dirty="0"/>
          </a:p>
        </p:txBody>
      </p:sp>
      <p:sp>
        <p:nvSpPr>
          <p:cNvPr id="9" name="Rounded Rectangle 8"/>
          <p:cNvSpPr/>
          <p:nvPr/>
        </p:nvSpPr>
        <p:spPr>
          <a:xfrm>
            <a:off x="10189742" y="929416"/>
            <a:ext cx="1798172" cy="12705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3</a:t>
            </a:r>
            <a:r>
              <a:rPr lang="en-US" dirty="0"/>
              <a:t>: </a:t>
            </a:r>
            <a:r>
              <a:rPr lang="en-US" dirty="0" err="1"/>
              <a:t>Chọn</a:t>
            </a:r>
            <a:r>
              <a:rPr lang="en-US" dirty="0"/>
              <a:t> </a:t>
            </a:r>
            <a:r>
              <a:rPr lang="en-US" dirty="0" err="1"/>
              <a:t>thêm</a:t>
            </a:r>
            <a:r>
              <a:rPr lang="en-US" dirty="0"/>
              <a:t> </a:t>
            </a:r>
            <a:r>
              <a:rPr lang="en-US" dirty="0" err="1"/>
              <a:t>mới</a:t>
            </a:r>
            <a:endParaRPr lang="en-US" dirty="0"/>
          </a:p>
        </p:txBody>
      </p:sp>
      <p:sp>
        <p:nvSpPr>
          <p:cNvPr id="10" name="Rounded Rectangle 9"/>
          <p:cNvSpPr/>
          <p:nvPr/>
        </p:nvSpPr>
        <p:spPr>
          <a:xfrm>
            <a:off x="132355" y="3790607"/>
            <a:ext cx="1658828" cy="12705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2</a:t>
            </a:r>
            <a:r>
              <a:rPr lang="en-US" dirty="0"/>
              <a:t>: Click </a:t>
            </a:r>
            <a:r>
              <a:rPr lang="en-US" dirty="0" err="1"/>
              <a:t>chọn</a:t>
            </a:r>
            <a:r>
              <a:rPr lang="en-US" dirty="0"/>
              <a:t> </a:t>
            </a:r>
            <a:r>
              <a:rPr lang="en-US" b="1" dirty="0" err="1">
                <a:solidFill>
                  <a:srgbClr val="FF0000"/>
                </a:solidFill>
              </a:rPr>
              <a:t>Bản</a:t>
            </a:r>
            <a:r>
              <a:rPr lang="en-US" b="1" dirty="0">
                <a:solidFill>
                  <a:srgbClr val="FF0000"/>
                </a:solidFill>
              </a:rPr>
              <a:t> tin </a:t>
            </a:r>
            <a:r>
              <a:rPr lang="en-US" b="1" dirty="0" err="1">
                <a:solidFill>
                  <a:srgbClr val="FF0000"/>
                </a:solidFill>
              </a:rPr>
              <a:t>điện</a:t>
            </a:r>
            <a:r>
              <a:rPr lang="en-US" b="1" dirty="0">
                <a:solidFill>
                  <a:srgbClr val="FF0000"/>
                </a:solidFill>
              </a:rPr>
              <a:t> </a:t>
            </a:r>
            <a:r>
              <a:rPr lang="en-US" b="1" dirty="0" err="1">
                <a:solidFill>
                  <a:srgbClr val="FF0000"/>
                </a:solidFill>
              </a:rPr>
              <a:t>tử</a:t>
            </a:r>
            <a:endParaRPr lang="en-US" b="1" dirty="0">
              <a:solidFill>
                <a:srgbClr val="FF0000"/>
              </a:solidFill>
            </a:endParaRPr>
          </a:p>
        </p:txBody>
      </p:sp>
      <p:cxnSp>
        <p:nvCxnSpPr>
          <p:cNvPr id="13" name="Straight Arrow Connector 12"/>
          <p:cNvCxnSpPr/>
          <p:nvPr/>
        </p:nvCxnSpPr>
        <p:spPr>
          <a:xfrm flipH="1">
            <a:off x="2386924" y="3077533"/>
            <a:ext cx="11210" cy="196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cxnSpLocks/>
          </p:cNvCxnSpPr>
          <p:nvPr/>
        </p:nvCxnSpPr>
        <p:spPr>
          <a:xfrm>
            <a:off x="7013986" y="5066380"/>
            <a:ext cx="3139547" cy="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2" name="Slide Number Placeholder 3">
            <a:extLst>
              <a:ext uri="{FF2B5EF4-FFF2-40B4-BE49-F238E27FC236}">
                <a16:creationId xmlns:a16="http://schemas.microsoft.com/office/drawing/2014/main" id="{22F73B91-7583-65F0-42EF-88C11CA646F5}"/>
              </a:ext>
            </a:extLst>
          </p:cNvPr>
          <p:cNvSpPr>
            <a:spLocks noGrp="1"/>
          </p:cNvSpPr>
          <p:nvPr>
            <p:ph type="sldNum" sz="quarter" idx="12"/>
          </p:nvPr>
        </p:nvSpPr>
        <p:spPr>
          <a:xfrm>
            <a:off x="9187963" y="6356352"/>
            <a:ext cx="2743200" cy="365125"/>
          </a:xfrm>
        </p:spPr>
        <p:txBody>
          <a:bodyPr/>
          <a:lstStyle/>
          <a:p>
            <a:fld id="{9B3C53A8-25C2-495B-899A-730819CDA189}" type="slidenum">
              <a:rPr lang="en-US" smtClean="0"/>
              <a:pPr/>
              <a:t>26</a:t>
            </a:fld>
            <a:endParaRPr lang="en-US" dirty="0"/>
          </a:p>
        </p:txBody>
      </p:sp>
      <p:pic>
        <p:nvPicPr>
          <p:cNvPr id="3" name="Picture 2">
            <a:extLst>
              <a:ext uri="{FF2B5EF4-FFF2-40B4-BE49-F238E27FC236}">
                <a16:creationId xmlns:a16="http://schemas.microsoft.com/office/drawing/2014/main" id="{E17F50DC-10A7-F73B-145E-6582FE69BC0D}"/>
              </a:ext>
            </a:extLst>
          </p:cNvPr>
          <p:cNvPicPr>
            <a:picLocks noChangeAspect="1"/>
          </p:cNvPicPr>
          <p:nvPr/>
        </p:nvPicPr>
        <p:blipFill>
          <a:blip r:embed="rId3"/>
          <a:stretch>
            <a:fillRect/>
          </a:stretch>
        </p:blipFill>
        <p:spPr>
          <a:xfrm>
            <a:off x="2209800" y="1468322"/>
            <a:ext cx="7772400" cy="3921356"/>
          </a:xfrm>
          <a:prstGeom prst="rect">
            <a:avLst/>
          </a:prstGeom>
        </p:spPr>
      </p:pic>
      <p:cxnSp>
        <p:nvCxnSpPr>
          <p:cNvPr id="6" name="Straight Arrow Connector 5">
            <a:extLst>
              <a:ext uri="{FF2B5EF4-FFF2-40B4-BE49-F238E27FC236}">
                <a16:creationId xmlns:a16="http://schemas.microsoft.com/office/drawing/2014/main" id="{2C69AF7C-03F5-1263-C9EE-37EF3787FBEE}"/>
              </a:ext>
            </a:extLst>
          </p:cNvPr>
          <p:cNvCxnSpPr>
            <a:stCxn id="8" idx="2"/>
          </p:cNvCxnSpPr>
          <p:nvPr/>
        </p:nvCxnSpPr>
        <p:spPr>
          <a:xfrm>
            <a:off x="1004098" y="2250753"/>
            <a:ext cx="2063193" cy="1279525"/>
          </a:xfrm>
          <a:prstGeom prst="straightConnector1">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4" name="Frame 13">
            <a:extLst>
              <a:ext uri="{FF2B5EF4-FFF2-40B4-BE49-F238E27FC236}">
                <a16:creationId xmlns:a16="http://schemas.microsoft.com/office/drawing/2014/main" id="{369D0346-06F7-9794-284B-BB335F139D33}"/>
              </a:ext>
            </a:extLst>
          </p:cNvPr>
          <p:cNvSpPr/>
          <p:nvPr/>
        </p:nvSpPr>
        <p:spPr>
          <a:xfrm>
            <a:off x="3067291" y="3436730"/>
            <a:ext cx="45719" cy="208837"/>
          </a:xfrm>
          <a:prstGeom prst="frame">
            <a:avLst/>
          </a:prstGeom>
          <a:solidFill>
            <a:srgbClr val="FFFF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cxnSp>
        <p:nvCxnSpPr>
          <p:cNvPr id="18" name="Straight Arrow Connector 17">
            <a:extLst>
              <a:ext uri="{FF2B5EF4-FFF2-40B4-BE49-F238E27FC236}">
                <a16:creationId xmlns:a16="http://schemas.microsoft.com/office/drawing/2014/main" id="{891B580B-04EB-1595-C236-401C56C55B0C}"/>
              </a:ext>
            </a:extLst>
          </p:cNvPr>
          <p:cNvCxnSpPr>
            <a:stCxn id="9" idx="2"/>
          </p:cNvCxnSpPr>
          <p:nvPr/>
        </p:nvCxnSpPr>
        <p:spPr>
          <a:xfrm flipH="1">
            <a:off x="9805737" y="2200010"/>
            <a:ext cx="1283091" cy="290527"/>
          </a:xfrm>
          <a:prstGeom prst="straightConnector1">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1" name="Straight Arrow Connector 20">
            <a:extLst>
              <a:ext uri="{FF2B5EF4-FFF2-40B4-BE49-F238E27FC236}">
                <a16:creationId xmlns:a16="http://schemas.microsoft.com/office/drawing/2014/main" id="{E9738646-1347-36EA-BBE5-BF60E6958578}"/>
              </a:ext>
            </a:extLst>
          </p:cNvPr>
          <p:cNvCxnSpPr>
            <a:stCxn id="10" idx="3"/>
          </p:cNvCxnSpPr>
          <p:nvPr/>
        </p:nvCxnSpPr>
        <p:spPr>
          <a:xfrm flipV="1">
            <a:off x="1791183" y="3886200"/>
            <a:ext cx="1321827" cy="539704"/>
          </a:xfrm>
          <a:prstGeom prst="straightConnector1">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728203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4037"/>
            <a:ext cx="12192000" cy="756634"/>
          </a:xfrm>
        </p:spPr>
        <p:txBody>
          <a:bodyPr/>
          <a:lstStyle/>
          <a:p>
            <a:pPr algn="ctr"/>
            <a:r>
              <a:rPr lang="en-US" dirty="0">
                <a:latin typeface="Times New Roman" panose="02020603050405020304" pitchFamily="18" charset="0"/>
                <a:cs typeface="Times New Roman" panose="02020603050405020304" pitchFamily="18" charset="0"/>
              </a:rPr>
              <a:t>TẠO BẢN TIN ĐIỆN TỬ</a:t>
            </a:r>
          </a:p>
        </p:txBody>
      </p:sp>
      <p:sp>
        <p:nvSpPr>
          <p:cNvPr id="9" name="Rounded Rectangle 8"/>
          <p:cNvSpPr/>
          <p:nvPr/>
        </p:nvSpPr>
        <p:spPr>
          <a:xfrm>
            <a:off x="10219052" y="1167985"/>
            <a:ext cx="1798172" cy="12705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5</a:t>
            </a:r>
            <a:r>
              <a:rPr lang="en-US" dirty="0"/>
              <a:t>: </a:t>
            </a:r>
            <a:r>
              <a:rPr lang="en-US" dirty="0" err="1"/>
              <a:t>Chọn</a:t>
            </a:r>
            <a:r>
              <a:rPr lang="en-US" dirty="0"/>
              <a:t> </a:t>
            </a:r>
            <a:r>
              <a:rPr lang="en-US" dirty="0" err="1"/>
              <a:t>nguồn</a:t>
            </a:r>
            <a:r>
              <a:rPr lang="en-US" dirty="0"/>
              <a:t> tin </a:t>
            </a:r>
            <a:r>
              <a:rPr lang="en-US" dirty="0" err="1"/>
              <a:t>phát</a:t>
            </a:r>
            <a:r>
              <a:rPr lang="en-US" dirty="0"/>
              <a:t> </a:t>
            </a:r>
            <a:r>
              <a:rPr lang="en-US" dirty="0" err="1"/>
              <a:t>thanh</a:t>
            </a:r>
            <a:endParaRPr lang="en-US" dirty="0"/>
          </a:p>
        </p:txBody>
      </p:sp>
      <p:sp>
        <p:nvSpPr>
          <p:cNvPr id="10" name="Rounded Rectangle 9"/>
          <p:cNvSpPr/>
          <p:nvPr/>
        </p:nvSpPr>
        <p:spPr>
          <a:xfrm>
            <a:off x="333387" y="1413026"/>
            <a:ext cx="1658828" cy="12705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4</a:t>
            </a:r>
            <a:r>
              <a:rPr lang="en-US" dirty="0"/>
              <a:t>: </a:t>
            </a:r>
            <a:r>
              <a:rPr lang="en-US" dirty="0" err="1"/>
              <a:t>Nhập</a:t>
            </a:r>
            <a:r>
              <a:rPr lang="en-US" dirty="0"/>
              <a:t> </a:t>
            </a:r>
            <a:r>
              <a:rPr lang="en-US" dirty="0" err="1"/>
              <a:t>đầy</a:t>
            </a:r>
            <a:r>
              <a:rPr lang="en-US" dirty="0"/>
              <a:t> </a:t>
            </a:r>
            <a:r>
              <a:rPr lang="en-US" dirty="0" err="1"/>
              <a:t>đủ</a:t>
            </a:r>
            <a:r>
              <a:rPr lang="en-US" dirty="0"/>
              <a:t> </a:t>
            </a:r>
            <a:r>
              <a:rPr lang="en-US" dirty="0" err="1"/>
              <a:t>nội</a:t>
            </a:r>
            <a:r>
              <a:rPr lang="en-US" dirty="0"/>
              <a:t> dung </a:t>
            </a:r>
            <a:r>
              <a:rPr lang="en-US" dirty="0" err="1"/>
              <a:t>thông</a:t>
            </a:r>
            <a:r>
              <a:rPr lang="en-US" dirty="0"/>
              <a:t> tin </a:t>
            </a:r>
            <a:r>
              <a:rPr lang="en-US" dirty="0" err="1"/>
              <a:t>bản</a:t>
            </a:r>
            <a:r>
              <a:rPr lang="en-US" dirty="0"/>
              <a:t> tin</a:t>
            </a:r>
          </a:p>
        </p:txBody>
      </p:sp>
      <p:sp>
        <p:nvSpPr>
          <p:cNvPr id="11" name="Rounded Rectangle 10"/>
          <p:cNvSpPr/>
          <p:nvPr/>
        </p:nvSpPr>
        <p:spPr>
          <a:xfrm>
            <a:off x="333388" y="3725091"/>
            <a:ext cx="1658828" cy="12705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4</a:t>
            </a:r>
            <a:r>
              <a:rPr lang="en-US" dirty="0"/>
              <a:t>: </a:t>
            </a:r>
            <a:r>
              <a:rPr lang="en-US" dirty="0" err="1"/>
              <a:t>Chọn</a:t>
            </a:r>
            <a:r>
              <a:rPr lang="en-US" dirty="0"/>
              <a:t> </a:t>
            </a:r>
            <a:r>
              <a:rPr lang="en-US" dirty="0" err="1"/>
              <a:t>chế</a:t>
            </a:r>
            <a:r>
              <a:rPr lang="en-US" dirty="0"/>
              <a:t> </a:t>
            </a:r>
            <a:r>
              <a:rPr lang="en-US" dirty="0" err="1"/>
              <a:t>độ</a:t>
            </a:r>
            <a:r>
              <a:rPr lang="en-US" dirty="0"/>
              <a:t> </a:t>
            </a:r>
            <a:r>
              <a:rPr lang="en-US" dirty="0" err="1"/>
              <a:t>và</a:t>
            </a:r>
            <a:r>
              <a:rPr lang="en-US" dirty="0"/>
              <a:t> </a:t>
            </a:r>
            <a:r>
              <a:rPr lang="en-US" dirty="0" err="1"/>
              <a:t>thời</a:t>
            </a:r>
            <a:r>
              <a:rPr lang="en-US" dirty="0"/>
              <a:t> </a:t>
            </a:r>
            <a:r>
              <a:rPr lang="en-US" dirty="0" err="1"/>
              <a:t>gian</a:t>
            </a:r>
            <a:r>
              <a:rPr lang="en-US" dirty="0"/>
              <a:t> </a:t>
            </a:r>
            <a:r>
              <a:rPr lang="en-US" dirty="0" err="1"/>
              <a:t>phát</a:t>
            </a:r>
            <a:endParaRPr lang="en-US" dirty="0"/>
          </a:p>
        </p:txBody>
      </p:sp>
      <p:cxnSp>
        <p:nvCxnSpPr>
          <p:cNvPr id="13" name="Straight Arrow Connector 12"/>
          <p:cNvCxnSpPr/>
          <p:nvPr/>
        </p:nvCxnSpPr>
        <p:spPr>
          <a:xfrm flipH="1">
            <a:off x="2386924" y="3077533"/>
            <a:ext cx="11210" cy="196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10199785" y="4262624"/>
            <a:ext cx="1817439" cy="12817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5</a:t>
            </a:r>
            <a:r>
              <a:rPr lang="en-US" dirty="0"/>
              <a:t>: </a:t>
            </a:r>
            <a:r>
              <a:rPr lang="en-US" dirty="0" err="1"/>
              <a:t>Chọn</a:t>
            </a:r>
            <a:r>
              <a:rPr lang="en-US" dirty="0"/>
              <a:t> </a:t>
            </a:r>
            <a:r>
              <a:rPr lang="en-US" dirty="0" err="1"/>
              <a:t>lưu</a:t>
            </a:r>
            <a:r>
              <a:rPr lang="en-US" dirty="0"/>
              <a:t> </a:t>
            </a:r>
            <a:r>
              <a:rPr lang="en-US" dirty="0" err="1"/>
              <a:t>để</a:t>
            </a:r>
            <a:r>
              <a:rPr lang="en-US" dirty="0"/>
              <a:t> </a:t>
            </a:r>
            <a:r>
              <a:rPr lang="en-US" dirty="0" err="1"/>
              <a:t>tạo</a:t>
            </a:r>
            <a:r>
              <a:rPr lang="en-US" dirty="0"/>
              <a:t> </a:t>
            </a:r>
            <a:r>
              <a:rPr lang="en-US" dirty="0" err="1"/>
              <a:t>bản</a:t>
            </a:r>
            <a:r>
              <a:rPr lang="en-US" dirty="0"/>
              <a:t> tin -&gt; </a:t>
            </a:r>
            <a:r>
              <a:rPr lang="en-US" dirty="0" err="1"/>
              <a:t>phê</a:t>
            </a:r>
            <a:r>
              <a:rPr lang="en-US" dirty="0"/>
              <a:t> </a:t>
            </a:r>
            <a:r>
              <a:rPr lang="en-US" dirty="0" err="1"/>
              <a:t>duyệt</a:t>
            </a:r>
            <a:r>
              <a:rPr lang="en-US" dirty="0"/>
              <a:t> </a:t>
            </a:r>
            <a:r>
              <a:rPr lang="en-US" dirty="0" err="1"/>
              <a:t>để</a:t>
            </a:r>
            <a:r>
              <a:rPr lang="en-US" dirty="0"/>
              <a:t> </a:t>
            </a:r>
            <a:r>
              <a:rPr lang="en-US" dirty="0" err="1"/>
              <a:t>phát</a:t>
            </a:r>
            <a:r>
              <a:rPr lang="en-US" dirty="0"/>
              <a:t> </a:t>
            </a:r>
            <a:r>
              <a:rPr lang="en-US" dirty="0" err="1"/>
              <a:t>bản</a:t>
            </a:r>
            <a:r>
              <a:rPr lang="en-US" dirty="0"/>
              <a:t> tin</a:t>
            </a:r>
          </a:p>
        </p:txBody>
      </p:sp>
      <p:sp>
        <p:nvSpPr>
          <p:cNvPr id="36" name="TextBox 35"/>
          <p:cNvSpPr txBox="1"/>
          <p:nvPr/>
        </p:nvSpPr>
        <p:spPr>
          <a:xfrm>
            <a:off x="678343" y="5409280"/>
            <a:ext cx="3678382" cy="1200329"/>
          </a:xfrm>
          <a:prstGeom prst="rect">
            <a:avLst/>
          </a:prstGeom>
          <a:noFill/>
        </p:spPr>
        <p:txBody>
          <a:bodyPr wrap="square" rtlCol="0">
            <a:spAutoFit/>
          </a:bodyPr>
          <a:lstStyle/>
          <a:p>
            <a:r>
              <a:rPr lang="en-US" dirty="0" err="1">
                <a:solidFill>
                  <a:srgbClr val="FF0000"/>
                </a:solidFill>
              </a:rPr>
              <a:t>Loại</a:t>
            </a:r>
            <a:r>
              <a:rPr lang="en-US" dirty="0">
                <a:solidFill>
                  <a:srgbClr val="FF0000"/>
                </a:solidFill>
              </a:rPr>
              <a:t> </a:t>
            </a:r>
            <a:r>
              <a:rPr lang="en-US" dirty="0" err="1">
                <a:solidFill>
                  <a:srgbClr val="FF0000"/>
                </a:solidFill>
              </a:rPr>
              <a:t>bản</a:t>
            </a:r>
            <a:r>
              <a:rPr lang="en-US" dirty="0">
                <a:solidFill>
                  <a:srgbClr val="FF0000"/>
                </a:solidFill>
              </a:rPr>
              <a:t> tin:</a:t>
            </a:r>
          </a:p>
          <a:p>
            <a:pPr marL="285750" indent="-285750">
              <a:buFontTx/>
              <a:buChar char="-"/>
            </a:pPr>
            <a:r>
              <a:rPr lang="en-US" dirty="0" err="1"/>
              <a:t>Bản</a:t>
            </a:r>
            <a:r>
              <a:rPr lang="en-US" dirty="0"/>
              <a:t> </a:t>
            </a:r>
            <a:r>
              <a:rPr lang="en-US" dirty="0" err="1"/>
              <a:t>mẩu</a:t>
            </a:r>
            <a:r>
              <a:rPr lang="en-US" dirty="0"/>
              <a:t>: 1 </a:t>
            </a:r>
            <a:r>
              <a:rPr lang="en-US" dirty="0" err="1"/>
              <a:t>hoặc</a:t>
            </a:r>
            <a:r>
              <a:rPr lang="en-US" dirty="0"/>
              <a:t> </a:t>
            </a:r>
            <a:r>
              <a:rPr lang="en-US" dirty="0" err="1"/>
              <a:t>nhiều</a:t>
            </a:r>
            <a:r>
              <a:rPr lang="en-US" dirty="0"/>
              <a:t> </a:t>
            </a:r>
            <a:r>
              <a:rPr lang="en-US" dirty="0" err="1"/>
              <a:t>bản</a:t>
            </a:r>
            <a:r>
              <a:rPr lang="en-US" dirty="0"/>
              <a:t> </a:t>
            </a:r>
            <a:r>
              <a:rPr lang="en-US" dirty="0" err="1"/>
              <a:t>mẩu</a:t>
            </a:r>
            <a:endParaRPr lang="en-US" dirty="0"/>
          </a:p>
          <a:p>
            <a:pPr marL="285750" indent="-285750">
              <a:buFontTx/>
              <a:buChar char="-"/>
            </a:pPr>
            <a:r>
              <a:rPr lang="en-US" dirty="0" err="1"/>
              <a:t>Tiếp</a:t>
            </a:r>
            <a:r>
              <a:rPr lang="en-US" dirty="0"/>
              <a:t> </a:t>
            </a:r>
            <a:r>
              <a:rPr lang="en-US" dirty="0" err="1"/>
              <a:t>sóng</a:t>
            </a:r>
            <a:r>
              <a:rPr lang="en-US" dirty="0"/>
              <a:t> </a:t>
            </a:r>
            <a:r>
              <a:rPr lang="en-US" dirty="0" err="1"/>
              <a:t>kênh</a:t>
            </a:r>
            <a:r>
              <a:rPr lang="en-US" dirty="0"/>
              <a:t> </a:t>
            </a:r>
            <a:r>
              <a:rPr lang="en-US" dirty="0" err="1"/>
              <a:t>phát</a:t>
            </a:r>
            <a:r>
              <a:rPr lang="en-US" dirty="0"/>
              <a:t> </a:t>
            </a:r>
            <a:r>
              <a:rPr lang="en-US" dirty="0" err="1"/>
              <a:t>thanh</a:t>
            </a:r>
            <a:r>
              <a:rPr lang="en-US" dirty="0"/>
              <a:t>, videos</a:t>
            </a:r>
          </a:p>
          <a:p>
            <a:pPr marL="285750" indent="-285750">
              <a:buFontTx/>
              <a:buChar char="-"/>
            </a:pPr>
            <a:r>
              <a:rPr lang="en-US" dirty="0" err="1"/>
              <a:t>Bản</a:t>
            </a:r>
            <a:r>
              <a:rPr lang="en-US" dirty="0"/>
              <a:t> tin </a:t>
            </a:r>
            <a:r>
              <a:rPr lang="en-US" dirty="0" err="1"/>
              <a:t>ký</a:t>
            </a:r>
            <a:r>
              <a:rPr lang="en-US" dirty="0"/>
              <a:t> </a:t>
            </a:r>
            <a:r>
              <a:rPr lang="en-US" dirty="0" err="1"/>
              <a:t>tự</a:t>
            </a:r>
            <a:endParaRPr lang="en-US" dirty="0"/>
          </a:p>
        </p:txBody>
      </p:sp>
      <p:sp>
        <p:nvSpPr>
          <p:cNvPr id="38" name="TextBox 37"/>
          <p:cNvSpPr txBox="1"/>
          <p:nvPr/>
        </p:nvSpPr>
        <p:spPr>
          <a:xfrm>
            <a:off x="5086778" y="5409280"/>
            <a:ext cx="4239757" cy="923330"/>
          </a:xfrm>
          <a:prstGeom prst="rect">
            <a:avLst/>
          </a:prstGeom>
          <a:noFill/>
        </p:spPr>
        <p:txBody>
          <a:bodyPr wrap="square" rtlCol="0">
            <a:spAutoFit/>
          </a:bodyPr>
          <a:lstStyle/>
          <a:p>
            <a:r>
              <a:rPr lang="en-US" dirty="0" err="1">
                <a:solidFill>
                  <a:srgbClr val="FF0000"/>
                </a:solidFill>
              </a:rPr>
              <a:t>Chế</a:t>
            </a:r>
            <a:r>
              <a:rPr lang="en-US" dirty="0">
                <a:solidFill>
                  <a:srgbClr val="FF0000"/>
                </a:solidFill>
              </a:rPr>
              <a:t> </a:t>
            </a:r>
            <a:r>
              <a:rPr lang="en-US" dirty="0" err="1">
                <a:solidFill>
                  <a:srgbClr val="FF0000"/>
                </a:solidFill>
              </a:rPr>
              <a:t>độ</a:t>
            </a:r>
            <a:r>
              <a:rPr lang="en-US" dirty="0">
                <a:solidFill>
                  <a:srgbClr val="FF0000"/>
                </a:solidFill>
              </a:rPr>
              <a:t> </a:t>
            </a:r>
            <a:r>
              <a:rPr lang="en-US" dirty="0" err="1">
                <a:solidFill>
                  <a:srgbClr val="FF0000"/>
                </a:solidFill>
              </a:rPr>
              <a:t>phát</a:t>
            </a:r>
            <a:r>
              <a:rPr lang="en-US" dirty="0">
                <a:solidFill>
                  <a:srgbClr val="FF0000"/>
                </a:solidFill>
              </a:rPr>
              <a:t> </a:t>
            </a:r>
            <a:r>
              <a:rPr lang="en-US" dirty="0" err="1">
                <a:solidFill>
                  <a:srgbClr val="FF0000"/>
                </a:solidFill>
              </a:rPr>
              <a:t>bản</a:t>
            </a:r>
            <a:r>
              <a:rPr lang="en-US" dirty="0">
                <a:solidFill>
                  <a:srgbClr val="FF0000"/>
                </a:solidFill>
              </a:rPr>
              <a:t> tin:</a:t>
            </a:r>
          </a:p>
          <a:p>
            <a:pPr marL="285750" indent="-285750">
              <a:buFontTx/>
              <a:buChar char="-"/>
            </a:pPr>
            <a:r>
              <a:rPr lang="en-US" dirty="0" err="1"/>
              <a:t>Phát</a:t>
            </a:r>
            <a:r>
              <a:rPr lang="en-US" dirty="0"/>
              <a:t> </a:t>
            </a:r>
            <a:r>
              <a:rPr lang="en-US" dirty="0" err="1"/>
              <a:t>khẩn</a:t>
            </a:r>
            <a:r>
              <a:rPr lang="en-US" dirty="0"/>
              <a:t> </a:t>
            </a:r>
            <a:r>
              <a:rPr lang="en-US" dirty="0" err="1"/>
              <a:t>cấp</a:t>
            </a:r>
            <a:endParaRPr lang="en-US" dirty="0"/>
          </a:p>
          <a:p>
            <a:pPr marL="285750" indent="-285750">
              <a:buFontTx/>
              <a:buChar char="-"/>
            </a:pPr>
            <a:r>
              <a:rPr lang="en-US" dirty="0" err="1"/>
              <a:t>Phát</a:t>
            </a:r>
            <a:r>
              <a:rPr lang="en-US" dirty="0"/>
              <a:t> </a:t>
            </a:r>
            <a:r>
              <a:rPr lang="en-US" dirty="0" err="1"/>
              <a:t>theo</a:t>
            </a:r>
            <a:r>
              <a:rPr lang="en-US" dirty="0"/>
              <a:t> </a:t>
            </a:r>
            <a:r>
              <a:rPr lang="en-US" dirty="0" err="1"/>
              <a:t>lịch</a:t>
            </a:r>
            <a:r>
              <a:rPr lang="en-US" dirty="0"/>
              <a:t>: </a:t>
            </a:r>
            <a:r>
              <a:rPr lang="en-US" dirty="0" err="1"/>
              <a:t>ngày</a:t>
            </a:r>
            <a:r>
              <a:rPr lang="en-US" dirty="0"/>
              <a:t> </a:t>
            </a:r>
            <a:r>
              <a:rPr lang="en-US" dirty="0" err="1"/>
              <a:t>phát</a:t>
            </a:r>
            <a:r>
              <a:rPr lang="en-US" dirty="0"/>
              <a:t>, </a:t>
            </a:r>
            <a:r>
              <a:rPr lang="en-US" dirty="0" err="1"/>
              <a:t>thời</a:t>
            </a:r>
            <a:r>
              <a:rPr lang="en-US" dirty="0"/>
              <a:t> </a:t>
            </a:r>
            <a:r>
              <a:rPr lang="en-US" dirty="0" err="1"/>
              <a:t>gian</a:t>
            </a:r>
            <a:r>
              <a:rPr lang="en-US" dirty="0"/>
              <a:t> </a:t>
            </a:r>
            <a:r>
              <a:rPr lang="en-US" dirty="0" err="1"/>
              <a:t>phát</a:t>
            </a:r>
            <a:endParaRPr lang="en-US" dirty="0"/>
          </a:p>
        </p:txBody>
      </p:sp>
      <p:sp>
        <p:nvSpPr>
          <p:cNvPr id="2" name="Slide Number Placeholder 3">
            <a:extLst>
              <a:ext uri="{FF2B5EF4-FFF2-40B4-BE49-F238E27FC236}">
                <a16:creationId xmlns:a16="http://schemas.microsoft.com/office/drawing/2014/main" id="{22F73B91-7583-65F0-42EF-88C11CA646F5}"/>
              </a:ext>
            </a:extLst>
          </p:cNvPr>
          <p:cNvSpPr>
            <a:spLocks noGrp="1"/>
          </p:cNvSpPr>
          <p:nvPr>
            <p:ph type="sldNum" sz="quarter" idx="12"/>
          </p:nvPr>
        </p:nvSpPr>
        <p:spPr>
          <a:xfrm>
            <a:off x="9187963" y="6356352"/>
            <a:ext cx="2743200" cy="365125"/>
          </a:xfrm>
        </p:spPr>
        <p:txBody>
          <a:bodyPr/>
          <a:lstStyle/>
          <a:p>
            <a:fld id="{9B3C53A8-25C2-495B-899A-730819CDA189}" type="slidenum">
              <a:rPr lang="en-US" smtClean="0"/>
              <a:pPr/>
              <a:t>27</a:t>
            </a:fld>
            <a:endParaRPr lang="en-US" dirty="0"/>
          </a:p>
        </p:txBody>
      </p:sp>
      <p:pic>
        <p:nvPicPr>
          <p:cNvPr id="3" name="Picture 2">
            <a:extLst>
              <a:ext uri="{FF2B5EF4-FFF2-40B4-BE49-F238E27FC236}">
                <a16:creationId xmlns:a16="http://schemas.microsoft.com/office/drawing/2014/main" id="{38B04C98-DF17-E980-643C-03F3CDDF6FD5}"/>
              </a:ext>
            </a:extLst>
          </p:cNvPr>
          <p:cNvPicPr>
            <a:picLocks noChangeAspect="1"/>
          </p:cNvPicPr>
          <p:nvPr/>
        </p:nvPicPr>
        <p:blipFill>
          <a:blip r:embed="rId3"/>
          <a:stretch>
            <a:fillRect/>
          </a:stretch>
        </p:blipFill>
        <p:spPr>
          <a:xfrm>
            <a:off x="2209800" y="1384486"/>
            <a:ext cx="7772400" cy="4089028"/>
          </a:xfrm>
          <a:prstGeom prst="rect">
            <a:avLst/>
          </a:prstGeom>
        </p:spPr>
      </p:pic>
      <p:sp>
        <p:nvSpPr>
          <p:cNvPr id="4" name="Frame 3">
            <a:extLst>
              <a:ext uri="{FF2B5EF4-FFF2-40B4-BE49-F238E27FC236}">
                <a16:creationId xmlns:a16="http://schemas.microsoft.com/office/drawing/2014/main" id="{3A31475B-1DAC-2300-1AC4-CB1E14843A39}"/>
              </a:ext>
            </a:extLst>
          </p:cNvPr>
          <p:cNvSpPr/>
          <p:nvPr/>
        </p:nvSpPr>
        <p:spPr>
          <a:xfrm>
            <a:off x="3251521" y="2228671"/>
            <a:ext cx="1860841" cy="1200329"/>
          </a:xfrm>
          <a:prstGeom prst="frame">
            <a:avLst>
              <a:gd name="adj1" fmla="val 1684"/>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cxnSp>
        <p:nvCxnSpPr>
          <p:cNvPr id="12" name="Straight Arrow Connector 11">
            <a:extLst>
              <a:ext uri="{FF2B5EF4-FFF2-40B4-BE49-F238E27FC236}">
                <a16:creationId xmlns:a16="http://schemas.microsoft.com/office/drawing/2014/main" id="{3178310E-B271-14A5-5D93-B77AA9F1ED01}"/>
              </a:ext>
            </a:extLst>
          </p:cNvPr>
          <p:cNvCxnSpPr>
            <a:stCxn id="10" idx="3"/>
            <a:endCxn id="4" idx="1"/>
          </p:cNvCxnSpPr>
          <p:nvPr/>
        </p:nvCxnSpPr>
        <p:spPr>
          <a:xfrm>
            <a:off x="1992215" y="2048323"/>
            <a:ext cx="1259306" cy="780513"/>
          </a:xfrm>
          <a:prstGeom prst="straightConnector1">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6" name="Straight Arrow Connector 15">
            <a:extLst>
              <a:ext uri="{FF2B5EF4-FFF2-40B4-BE49-F238E27FC236}">
                <a16:creationId xmlns:a16="http://schemas.microsoft.com/office/drawing/2014/main" id="{EA582B7E-7330-BF23-F08A-D7086CF61ED8}"/>
              </a:ext>
            </a:extLst>
          </p:cNvPr>
          <p:cNvCxnSpPr>
            <a:cxnSpLocks/>
            <a:stCxn id="9" idx="1"/>
          </p:cNvCxnSpPr>
          <p:nvPr/>
        </p:nvCxnSpPr>
        <p:spPr>
          <a:xfrm flipH="1">
            <a:off x="9187963" y="1803282"/>
            <a:ext cx="1031089" cy="690568"/>
          </a:xfrm>
          <a:prstGeom prst="straightConnector1">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1" name="Frame 20">
            <a:extLst>
              <a:ext uri="{FF2B5EF4-FFF2-40B4-BE49-F238E27FC236}">
                <a16:creationId xmlns:a16="http://schemas.microsoft.com/office/drawing/2014/main" id="{A37453C8-248E-DC66-FEE6-B23A332EBBFA}"/>
              </a:ext>
            </a:extLst>
          </p:cNvPr>
          <p:cNvSpPr/>
          <p:nvPr/>
        </p:nvSpPr>
        <p:spPr>
          <a:xfrm>
            <a:off x="5613351" y="2132712"/>
            <a:ext cx="3574612" cy="1296288"/>
          </a:xfrm>
          <a:prstGeom prst="frame">
            <a:avLst>
              <a:gd name="adj1" fmla="val 1833"/>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sp>
        <p:nvSpPr>
          <p:cNvPr id="22" name="Frame 21">
            <a:extLst>
              <a:ext uri="{FF2B5EF4-FFF2-40B4-BE49-F238E27FC236}">
                <a16:creationId xmlns:a16="http://schemas.microsoft.com/office/drawing/2014/main" id="{E780952B-A251-5824-0D39-C55C1723A045}"/>
              </a:ext>
            </a:extLst>
          </p:cNvPr>
          <p:cNvSpPr/>
          <p:nvPr/>
        </p:nvSpPr>
        <p:spPr>
          <a:xfrm>
            <a:off x="3251521" y="3524398"/>
            <a:ext cx="5936442" cy="1616504"/>
          </a:xfrm>
          <a:prstGeom prst="frame">
            <a:avLst>
              <a:gd name="adj1" fmla="val 1103"/>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cxnSp>
        <p:nvCxnSpPr>
          <p:cNvPr id="25" name="Straight Arrow Connector 24">
            <a:extLst>
              <a:ext uri="{FF2B5EF4-FFF2-40B4-BE49-F238E27FC236}">
                <a16:creationId xmlns:a16="http://schemas.microsoft.com/office/drawing/2014/main" id="{4E69B64F-0AA7-A962-1BB6-7956B9FA789F}"/>
              </a:ext>
            </a:extLst>
          </p:cNvPr>
          <p:cNvCxnSpPr>
            <a:cxnSpLocks/>
            <a:stCxn id="11" idx="3"/>
            <a:endCxn id="22" idx="1"/>
          </p:cNvCxnSpPr>
          <p:nvPr/>
        </p:nvCxnSpPr>
        <p:spPr>
          <a:xfrm flipV="1">
            <a:off x="1992216" y="4332650"/>
            <a:ext cx="1259305" cy="27738"/>
          </a:xfrm>
          <a:prstGeom prst="straightConnector1">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 name="Straight Arrow Connector 26">
            <a:extLst>
              <a:ext uri="{FF2B5EF4-FFF2-40B4-BE49-F238E27FC236}">
                <a16:creationId xmlns:a16="http://schemas.microsoft.com/office/drawing/2014/main" id="{A44EE4E4-F3A5-5124-00B3-081C8D617B04}"/>
              </a:ext>
            </a:extLst>
          </p:cNvPr>
          <p:cNvCxnSpPr>
            <a:cxnSpLocks/>
            <a:stCxn id="33" idx="1"/>
          </p:cNvCxnSpPr>
          <p:nvPr/>
        </p:nvCxnSpPr>
        <p:spPr>
          <a:xfrm flipH="1">
            <a:off x="7134726" y="4903493"/>
            <a:ext cx="3065059" cy="474805"/>
          </a:xfrm>
          <a:prstGeom prst="straightConnector1">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85688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4037"/>
            <a:ext cx="12192000" cy="756634"/>
          </a:xfrm>
        </p:spPr>
        <p:txBody>
          <a:bodyPr/>
          <a:lstStyle/>
          <a:p>
            <a:pPr algn="ctr"/>
            <a:r>
              <a:rPr lang="en-US" dirty="0">
                <a:latin typeface="Times New Roman" panose="02020603050405020304" pitchFamily="18" charset="0"/>
                <a:cs typeface="Times New Roman" panose="02020603050405020304" pitchFamily="18" charset="0"/>
              </a:rPr>
              <a:t>PHÊ DUYỆT BẢN TIN </a:t>
            </a:r>
            <a:r>
              <a:rPr lang="en-US" dirty="0" err="1">
                <a:latin typeface="Times New Roman" panose="02020603050405020304" pitchFamily="18" charset="0"/>
                <a:cs typeface="Times New Roman" panose="02020603050405020304" pitchFamily="18" charset="0"/>
              </a:rPr>
              <a:t>Điện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tử</a:t>
            </a:r>
            <a:endParaRPr lang="en-US" dirty="0">
              <a:latin typeface="Times New Roman" panose="02020603050405020304" pitchFamily="18" charset="0"/>
              <a:cs typeface="Times New Roman" panose="02020603050405020304" pitchFamily="18" charset="0"/>
            </a:endParaRPr>
          </a:p>
        </p:txBody>
      </p:sp>
      <p:sp>
        <p:nvSpPr>
          <p:cNvPr id="8" name="Rounded Rectangle 7">
            <a:extLst>
              <a:ext uri="{FF2B5EF4-FFF2-40B4-BE49-F238E27FC236}">
                <a16:creationId xmlns:a16="http://schemas.microsoft.com/office/drawing/2014/main" id="{8F1C3D07-5893-16A4-DC69-5729A6200F92}"/>
              </a:ext>
            </a:extLst>
          </p:cNvPr>
          <p:cNvSpPr/>
          <p:nvPr/>
        </p:nvSpPr>
        <p:spPr>
          <a:xfrm>
            <a:off x="134552" y="980159"/>
            <a:ext cx="1739092" cy="12705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1</a:t>
            </a:r>
            <a:r>
              <a:rPr lang="en-US" dirty="0"/>
              <a:t>: Click  </a:t>
            </a:r>
            <a:r>
              <a:rPr lang="en-US" b="1" dirty="0" err="1">
                <a:solidFill>
                  <a:srgbClr val="ED1C24"/>
                </a:solidFill>
              </a:rPr>
              <a:t>Bản</a:t>
            </a:r>
            <a:r>
              <a:rPr lang="en-US" b="1" dirty="0">
                <a:solidFill>
                  <a:srgbClr val="ED1C24"/>
                </a:solidFill>
              </a:rPr>
              <a:t> tin </a:t>
            </a:r>
            <a:r>
              <a:rPr lang="en-US" dirty="0" err="1">
                <a:solidFill>
                  <a:schemeClr val="tx1"/>
                </a:solidFill>
              </a:rPr>
              <a:t>để</a:t>
            </a:r>
            <a:r>
              <a:rPr lang="en-US" dirty="0">
                <a:solidFill>
                  <a:schemeClr val="tx1"/>
                </a:solidFill>
              </a:rPr>
              <a:t> </a:t>
            </a:r>
            <a:r>
              <a:rPr lang="en-US" dirty="0" err="1">
                <a:solidFill>
                  <a:schemeClr val="tx1"/>
                </a:solidFill>
              </a:rPr>
              <a:t>hiển</a:t>
            </a:r>
            <a:r>
              <a:rPr lang="en-US" dirty="0">
                <a:solidFill>
                  <a:schemeClr val="tx1"/>
                </a:solidFill>
              </a:rPr>
              <a:t> </a:t>
            </a:r>
            <a:r>
              <a:rPr lang="en-US" dirty="0" err="1">
                <a:solidFill>
                  <a:schemeClr val="tx1"/>
                </a:solidFill>
              </a:rPr>
              <a:t>thị</a:t>
            </a:r>
            <a:r>
              <a:rPr lang="en-US" dirty="0">
                <a:solidFill>
                  <a:schemeClr val="tx1"/>
                </a:solidFill>
              </a:rPr>
              <a:t> </a:t>
            </a:r>
            <a:r>
              <a:rPr lang="en-US" dirty="0" err="1">
                <a:solidFill>
                  <a:schemeClr val="tx1"/>
                </a:solidFill>
              </a:rPr>
              <a:t>danh</a:t>
            </a:r>
            <a:r>
              <a:rPr lang="en-US" dirty="0">
                <a:solidFill>
                  <a:schemeClr val="tx1"/>
                </a:solidFill>
              </a:rPr>
              <a:t> </a:t>
            </a:r>
            <a:r>
              <a:rPr lang="en-US" dirty="0" err="1">
                <a:solidFill>
                  <a:schemeClr val="tx1"/>
                </a:solidFill>
              </a:rPr>
              <a:t>sách</a:t>
            </a:r>
            <a:r>
              <a:rPr lang="en-US" dirty="0">
                <a:solidFill>
                  <a:schemeClr val="tx1"/>
                </a:solidFill>
              </a:rPr>
              <a:t> </a:t>
            </a:r>
            <a:r>
              <a:rPr lang="en-US" dirty="0" err="1">
                <a:solidFill>
                  <a:schemeClr val="tx1"/>
                </a:solidFill>
              </a:rPr>
              <a:t>bản</a:t>
            </a:r>
            <a:r>
              <a:rPr lang="en-US" dirty="0">
                <a:solidFill>
                  <a:schemeClr val="tx1"/>
                </a:solidFill>
              </a:rPr>
              <a:t> tin</a:t>
            </a:r>
          </a:p>
        </p:txBody>
      </p:sp>
      <p:cxnSp>
        <p:nvCxnSpPr>
          <p:cNvPr id="9" name="Straight Arrow Connector 8">
            <a:extLst>
              <a:ext uri="{FF2B5EF4-FFF2-40B4-BE49-F238E27FC236}">
                <a16:creationId xmlns:a16="http://schemas.microsoft.com/office/drawing/2014/main" id="{4319728C-914B-B3B7-5BD7-8F3924BDD358}"/>
              </a:ext>
            </a:extLst>
          </p:cNvPr>
          <p:cNvCxnSpPr>
            <a:cxnSpLocks/>
            <a:endCxn id="8" idx="2"/>
          </p:cNvCxnSpPr>
          <p:nvPr/>
        </p:nvCxnSpPr>
        <p:spPr>
          <a:xfrm flipH="1" flipV="1">
            <a:off x="1004098" y="2250753"/>
            <a:ext cx="1092735" cy="1827841"/>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1" name="Rounded Rectangle 9">
            <a:extLst>
              <a:ext uri="{FF2B5EF4-FFF2-40B4-BE49-F238E27FC236}">
                <a16:creationId xmlns:a16="http://schemas.microsoft.com/office/drawing/2014/main" id="{0F150538-890A-D49A-13ED-E79E934D6137}"/>
              </a:ext>
            </a:extLst>
          </p:cNvPr>
          <p:cNvSpPr/>
          <p:nvPr/>
        </p:nvSpPr>
        <p:spPr>
          <a:xfrm>
            <a:off x="134552" y="4984706"/>
            <a:ext cx="1658828" cy="12705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2</a:t>
            </a:r>
            <a:r>
              <a:rPr lang="en-US" dirty="0"/>
              <a:t>: </a:t>
            </a:r>
            <a:r>
              <a:rPr lang="en-US" dirty="0" err="1"/>
              <a:t>Chọn</a:t>
            </a:r>
            <a:r>
              <a:rPr lang="en-US" dirty="0"/>
              <a:t> </a:t>
            </a:r>
            <a:r>
              <a:rPr lang="en-US" dirty="0" err="1"/>
              <a:t>bản</a:t>
            </a:r>
            <a:r>
              <a:rPr lang="en-US" dirty="0"/>
              <a:t> tin </a:t>
            </a:r>
            <a:r>
              <a:rPr lang="en-US" dirty="0" err="1">
                <a:solidFill>
                  <a:schemeClr val="tx1"/>
                </a:solidFill>
              </a:rPr>
              <a:t>cần</a:t>
            </a:r>
            <a:r>
              <a:rPr lang="en-US" dirty="0">
                <a:solidFill>
                  <a:schemeClr val="tx1"/>
                </a:solidFill>
              </a:rPr>
              <a:t> </a:t>
            </a:r>
            <a:r>
              <a:rPr lang="en-US" dirty="0" err="1">
                <a:solidFill>
                  <a:schemeClr val="tx1"/>
                </a:solidFill>
              </a:rPr>
              <a:t>phê</a:t>
            </a:r>
            <a:r>
              <a:rPr lang="en-US" dirty="0">
                <a:solidFill>
                  <a:schemeClr val="tx1"/>
                </a:solidFill>
              </a:rPr>
              <a:t> </a:t>
            </a:r>
            <a:r>
              <a:rPr lang="en-US" dirty="0" err="1">
                <a:solidFill>
                  <a:schemeClr val="tx1"/>
                </a:solidFill>
              </a:rPr>
              <a:t>duyệt</a:t>
            </a:r>
            <a:endParaRPr lang="en-US" dirty="0"/>
          </a:p>
        </p:txBody>
      </p:sp>
      <p:sp>
        <p:nvSpPr>
          <p:cNvPr id="14" name="Rounded Rectangle 8">
            <a:extLst>
              <a:ext uri="{FF2B5EF4-FFF2-40B4-BE49-F238E27FC236}">
                <a16:creationId xmlns:a16="http://schemas.microsoft.com/office/drawing/2014/main" id="{1EF18976-3169-54BF-99A7-C1316BCA8950}"/>
              </a:ext>
            </a:extLst>
          </p:cNvPr>
          <p:cNvSpPr/>
          <p:nvPr/>
        </p:nvSpPr>
        <p:spPr>
          <a:xfrm>
            <a:off x="10259276" y="1202213"/>
            <a:ext cx="1798172" cy="12705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3</a:t>
            </a:r>
            <a:r>
              <a:rPr lang="en-US" dirty="0"/>
              <a:t>: Click </a:t>
            </a:r>
            <a:r>
              <a:rPr lang="en-US" dirty="0" err="1"/>
              <a:t>để</a:t>
            </a:r>
            <a:r>
              <a:rPr lang="en-US" dirty="0"/>
              <a:t> </a:t>
            </a:r>
            <a:r>
              <a:rPr lang="en-US" dirty="0" err="1"/>
              <a:t>phê</a:t>
            </a:r>
            <a:r>
              <a:rPr lang="en-US" dirty="0"/>
              <a:t> </a:t>
            </a:r>
            <a:r>
              <a:rPr lang="en-US" dirty="0" err="1"/>
              <a:t>duyệt</a:t>
            </a:r>
            <a:r>
              <a:rPr lang="en-US" dirty="0"/>
              <a:t> </a:t>
            </a:r>
            <a:r>
              <a:rPr lang="en-US" dirty="0" err="1"/>
              <a:t>bản</a:t>
            </a:r>
            <a:r>
              <a:rPr lang="en-US" dirty="0"/>
              <a:t> tin</a:t>
            </a:r>
          </a:p>
        </p:txBody>
      </p:sp>
      <p:cxnSp>
        <p:nvCxnSpPr>
          <p:cNvPr id="15" name="Straight Arrow Connector 14">
            <a:extLst>
              <a:ext uri="{FF2B5EF4-FFF2-40B4-BE49-F238E27FC236}">
                <a16:creationId xmlns:a16="http://schemas.microsoft.com/office/drawing/2014/main" id="{DA50FFD0-3DE2-814A-04F2-6C4DE7A0D59D}"/>
              </a:ext>
            </a:extLst>
          </p:cNvPr>
          <p:cNvCxnSpPr>
            <a:cxnSpLocks/>
            <a:endCxn id="14" idx="2"/>
          </p:cNvCxnSpPr>
          <p:nvPr/>
        </p:nvCxnSpPr>
        <p:spPr>
          <a:xfrm flipV="1">
            <a:off x="10259276" y="2472807"/>
            <a:ext cx="899086" cy="956193"/>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2" name="Slide Number Placeholder 3">
            <a:extLst>
              <a:ext uri="{FF2B5EF4-FFF2-40B4-BE49-F238E27FC236}">
                <a16:creationId xmlns:a16="http://schemas.microsoft.com/office/drawing/2014/main" id="{850B4E94-23A6-E814-E41C-AB47ED6AFFBA}"/>
              </a:ext>
            </a:extLst>
          </p:cNvPr>
          <p:cNvSpPr>
            <a:spLocks noGrp="1"/>
          </p:cNvSpPr>
          <p:nvPr>
            <p:ph type="sldNum" sz="quarter" idx="12"/>
          </p:nvPr>
        </p:nvSpPr>
        <p:spPr>
          <a:xfrm>
            <a:off x="9187963" y="6356352"/>
            <a:ext cx="2743200" cy="365125"/>
          </a:xfrm>
        </p:spPr>
        <p:txBody>
          <a:bodyPr/>
          <a:lstStyle/>
          <a:p>
            <a:fld id="{9B3C53A8-25C2-495B-899A-730819CDA189}" type="slidenum">
              <a:rPr lang="en-US" smtClean="0"/>
              <a:pPr/>
              <a:t>28</a:t>
            </a:fld>
            <a:endParaRPr lang="en-US" dirty="0"/>
          </a:p>
        </p:txBody>
      </p:sp>
      <p:pic>
        <p:nvPicPr>
          <p:cNvPr id="3" name="Picture 2">
            <a:extLst>
              <a:ext uri="{FF2B5EF4-FFF2-40B4-BE49-F238E27FC236}">
                <a16:creationId xmlns:a16="http://schemas.microsoft.com/office/drawing/2014/main" id="{B90F004E-5412-132A-1BC4-798B6407F107}"/>
              </a:ext>
            </a:extLst>
          </p:cNvPr>
          <p:cNvPicPr>
            <a:picLocks noChangeAspect="1"/>
          </p:cNvPicPr>
          <p:nvPr/>
        </p:nvPicPr>
        <p:blipFill>
          <a:blip r:embed="rId3"/>
          <a:stretch>
            <a:fillRect/>
          </a:stretch>
        </p:blipFill>
        <p:spPr>
          <a:xfrm>
            <a:off x="2016569" y="1829759"/>
            <a:ext cx="8242707" cy="4047669"/>
          </a:xfrm>
          <a:prstGeom prst="rect">
            <a:avLst/>
          </a:prstGeom>
        </p:spPr>
      </p:pic>
      <p:cxnSp>
        <p:nvCxnSpPr>
          <p:cNvPr id="6" name="Straight Arrow Connector 5">
            <a:extLst>
              <a:ext uri="{FF2B5EF4-FFF2-40B4-BE49-F238E27FC236}">
                <a16:creationId xmlns:a16="http://schemas.microsoft.com/office/drawing/2014/main" id="{440FCAB0-3B72-66A7-6475-02344CE0D116}"/>
              </a:ext>
            </a:extLst>
          </p:cNvPr>
          <p:cNvCxnSpPr>
            <a:endCxn id="11" idx="3"/>
          </p:cNvCxnSpPr>
          <p:nvPr/>
        </p:nvCxnSpPr>
        <p:spPr>
          <a:xfrm flipH="1">
            <a:off x="1793380" y="3657600"/>
            <a:ext cx="1540129" cy="1962403"/>
          </a:xfrm>
          <a:prstGeom prst="straightConnector1">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93196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4037"/>
            <a:ext cx="12192000" cy="756634"/>
          </a:xfrm>
        </p:spPr>
        <p:txBody>
          <a:bodyPr/>
          <a:lstStyle/>
          <a:p>
            <a:pPr algn="ctr"/>
            <a:r>
              <a:rPr lang="en-US" dirty="0" err="1">
                <a:latin typeface="Times New Roman" panose="02020603050405020304" pitchFamily="18" charset="0"/>
                <a:cs typeface="Times New Roman" panose="02020603050405020304" pitchFamily="18" charset="0"/>
              </a:rPr>
              <a:t>Hủy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Tin </a:t>
            </a:r>
          </a:p>
        </p:txBody>
      </p:sp>
      <p:sp>
        <p:nvSpPr>
          <p:cNvPr id="8" name="Rounded Rectangle 7">
            <a:extLst>
              <a:ext uri="{FF2B5EF4-FFF2-40B4-BE49-F238E27FC236}">
                <a16:creationId xmlns:a16="http://schemas.microsoft.com/office/drawing/2014/main" id="{8F1C3D07-5893-16A4-DC69-5729A6200F92}"/>
              </a:ext>
            </a:extLst>
          </p:cNvPr>
          <p:cNvSpPr/>
          <p:nvPr/>
        </p:nvSpPr>
        <p:spPr>
          <a:xfrm>
            <a:off x="134552" y="980159"/>
            <a:ext cx="1739092" cy="12705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1</a:t>
            </a:r>
            <a:r>
              <a:rPr lang="en-US" dirty="0"/>
              <a:t>: Click  </a:t>
            </a:r>
            <a:r>
              <a:rPr lang="en-US" b="1" dirty="0" err="1">
                <a:solidFill>
                  <a:srgbClr val="ED1C24"/>
                </a:solidFill>
              </a:rPr>
              <a:t>Bản</a:t>
            </a:r>
            <a:r>
              <a:rPr lang="en-US" b="1" dirty="0">
                <a:solidFill>
                  <a:srgbClr val="ED1C24"/>
                </a:solidFill>
              </a:rPr>
              <a:t> tin </a:t>
            </a:r>
            <a:r>
              <a:rPr lang="en-US" dirty="0" err="1">
                <a:solidFill>
                  <a:schemeClr val="tx1"/>
                </a:solidFill>
              </a:rPr>
              <a:t>để</a:t>
            </a:r>
            <a:r>
              <a:rPr lang="en-US" dirty="0">
                <a:solidFill>
                  <a:schemeClr val="tx1"/>
                </a:solidFill>
              </a:rPr>
              <a:t> </a:t>
            </a:r>
            <a:r>
              <a:rPr lang="en-US" dirty="0" err="1">
                <a:solidFill>
                  <a:schemeClr val="tx1"/>
                </a:solidFill>
              </a:rPr>
              <a:t>hiển</a:t>
            </a:r>
            <a:r>
              <a:rPr lang="en-US" dirty="0">
                <a:solidFill>
                  <a:schemeClr val="tx1"/>
                </a:solidFill>
              </a:rPr>
              <a:t> </a:t>
            </a:r>
            <a:r>
              <a:rPr lang="en-US" dirty="0" err="1">
                <a:solidFill>
                  <a:schemeClr val="tx1"/>
                </a:solidFill>
              </a:rPr>
              <a:t>thị</a:t>
            </a:r>
            <a:r>
              <a:rPr lang="en-US" dirty="0">
                <a:solidFill>
                  <a:schemeClr val="tx1"/>
                </a:solidFill>
              </a:rPr>
              <a:t> </a:t>
            </a:r>
            <a:r>
              <a:rPr lang="en-US" dirty="0" err="1">
                <a:solidFill>
                  <a:schemeClr val="tx1"/>
                </a:solidFill>
              </a:rPr>
              <a:t>danh</a:t>
            </a:r>
            <a:r>
              <a:rPr lang="en-US" dirty="0">
                <a:solidFill>
                  <a:schemeClr val="tx1"/>
                </a:solidFill>
              </a:rPr>
              <a:t> </a:t>
            </a:r>
            <a:r>
              <a:rPr lang="en-US" dirty="0" err="1">
                <a:solidFill>
                  <a:schemeClr val="tx1"/>
                </a:solidFill>
              </a:rPr>
              <a:t>sách</a:t>
            </a:r>
            <a:r>
              <a:rPr lang="en-US" dirty="0">
                <a:solidFill>
                  <a:schemeClr val="tx1"/>
                </a:solidFill>
              </a:rPr>
              <a:t> </a:t>
            </a:r>
            <a:r>
              <a:rPr lang="en-US" dirty="0" err="1">
                <a:solidFill>
                  <a:schemeClr val="tx1"/>
                </a:solidFill>
              </a:rPr>
              <a:t>bản</a:t>
            </a:r>
            <a:r>
              <a:rPr lang="en-US" dirty="0">
                <a:solidFill>
                  <a:schemeClr val="tx1"/>
                </a:solidFill>
              </a:rPr>
              <a:t> tin</a:t>
            </a:r>
          </a:p>
        </p:txBody>
      </p:sp>
      <p:sp>
        <p:nvSpPr>
          <p:cNvPr id="11" name="Rounded Rectangle 9">
            <a:extLst>
              <a:ext uri="{FF2B5EF4-FFF2-40B4-BE49-F238E27FC236}">
                <a16:creationId xmlns:a16="http://schemas.microsoft.com/office/drawing/2014/main" id="{0F150538-890A-D49A-13ED-E79E934D6137}"/>
              </a:ext>
            </a:extLst>
          </p:cNvPr>
          <p:cNvSpPr/>
          <p:nvPr/>
        </p:nvSpPr>
        <p:spPr>
          <a:xfrm>
            <a:off x="134552" y="4984706"/>
            <a:ext cx="1658828" cy="12705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2</a:t>
            </a:r>
            <a:r>
              <a:rPr lang="en-US" dirty="0"/>
              <a:t>: </a:t>
            </a:r>
            <a:r>
              <a:rPr lang="en-US" dirty="0" err="1"/>
              <a:t>Chọn</a:t>
            </a:r>
            <a:r>
              <a:rPr lang="en-US" dirty="0"/>
              <a:t> </a:t>
            </a:r>
            <a:r>
              <a:rPr lang="en-US" dirty="0" err="1"/>
              <a:t>bản</a:t>
            </a:r>
            <a:r>
              <a:rPr lang="en-US" dirty="0"/>
              <a:t> tin </a:t>
            </a:r>
          </a:p>
          <a:p>
            <a:pPr algn="ctr"/>
            <a:r>
              <a:rPr lang="en-US" dirty="0" err="1">
                <a:solidFill>
                  <a:schemeClr val="tx1"/>
                </a:solidFill>
              </a:rPr>
              <a:t>cần</a:t>
            </a:r>
            <a:r>
              <a:rPr lang="en-US" dirty="0">
                <a:solidFill>
                  <a:schemeClr val="tx1"/>
                </a:solidFill>
              </a:rPr>
              <a:t> </a:t>
            </a:r>
            <a:r>
              <a:rPr lang="en-US" b="1" dirty="0" err="1">
                <a:solidFill>
                  <a:srgbClr val="FF0000"/>
                </a:solidFill>
              </a:rPr>
              <a:t>hủy</a:t>
            </a:r>
            <a:endParaRPr lang="en-US" b="1" dirty="0">
              <a:solidFill>
                <a:srgbClr val="FF0000"/>
              </a:solidFill>
            </a:endParaRPr>
          </a:p>
        </p:txBody>
      </p:sp>
      <p:sp>
        <p:nvSpPr>
          <p:cNvPr id="14" name="Rounded Rectangle 8">
            <a:extLst>
              <a:ext uri="{FF2B5EF4-FFF2-40B4-BE49-F238E27FC236}">
                <a16:creationId xmlns:a16="http://schemas.microsoft.com/office/drawing/2014/main" id="{1EF18976-3169-54BF-99A7-C1316BCA8950}"/>
              </a:ext>
            </a:extLst>
          </p:cNvPr>
          <p:cNvSpPr/>
          <p:nvPr/>
        </p:nvSpPr>
        <p:spPr>
          <a:xfrm>
            <a:off x="10238495" y="980159"/>
            <a:ext cx="1739093" cy="117956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3</a:t>
            </a:r>
            <a:r>
              <a:rPr lang="en-US" dirty="0"/>
              <a:t>: Click </a:t>
            </a:r>
            <a:r>
              <a:rPr lang="en-US" dirty="0" err="1"/>
              <a:t>để</a:t>
            </a:r>
            <a:r>
              <a:rPr lang="en-US" dirty="0"/>
              <a:t> </a:t>
            </a:r>
            <a:r>
              <a:rPr lang="en-US" b="1" dirty="0" err="1">
                <a:solidFill>
                  <a:srgbClr val="FF0000"/>
                </a:solidFill>
              </a:rPr>
              <a:t>Hủy</a:t>
            </a:r>
            <a:r>
              <a:rPr lang="en-US" dirty="0"/>
              <a:t> </a:t>
            </a:r>
            <a:r>
              <a:rPr lang="en-US" dirty="0" err="1"/>
              <a:t>bản</a:t>
            </a:r>
            <a:r>
              <a:rPr lang="en-US" dirty="0"/>
              <a:t> tin</a:t>
            </a:r>
          </a:p>
        </p:txBody>
      </p:sp>
      <p:sp>
        <p:nvSpPr>
          <p:cNvPr id="2" name="Slide Number Placeholder 3">
            <a:extLst>
              <a:ext uri="{FF2B5EF4-FFF2-40B4-BE49-F238E27FC236}">
                <a16:creationId xmlns:a16="http://schemas.microsoft.com/office/drawing/2014/main" id="{850B4E94-23A6-E814-E41C-AB47ED6AFFBA}"/>
              </a:ext>
            </a:extLst>
          </p:cNvPr>
          <p:cNvSpPr>
            <a:spLocks noGrp="1"/>
          </p:cNvSpPr>
          <p:nvPr>
            <p:ph type="sldNum" sz="quarter" idx="12"/>
          </p:nvPr>
        </p:nvSpPr>
        <p:spPr>
          <a:xfrm>
            <a:off x="9187963" y="6356352"/>
            <a:ext cx="2743200" cy="365125"/>
          </a:xfrm>
        </p:spPr>
        <p:txBody>
          <a:bodyPr/>
          <a:lstStyle/>
          <a:p>
            <a:fld id="{9B3C53A8-25C2-495B-899A-730819CDA189}" type="slidenum">
              <a:rPr lang="en-US" smtClean="0"/>
              <a:pPr/>
              <a:t>29</a:t>
            </a:fld>
            <a:endParaRPr lang="en-US" dirty="0"/>
          </a:p>
        </p:txBody>
      </p:sp>
      <p:pic>
        <p:nvPicPr>
          <p:cNvPr id="4" name="Picture 3">
            <a:extLst>
              <a:ext uri="{FF2B5EF4-FFF2-40B4-BE49-F238E27FC236}">
                <a16:creationId xmlns:a16="http://schemas.microsoft.com/office/drawing/2014/main" id="{A5A35371-8F39-58CB-0426-666BB1D92AD8}"/>
              </a:ext>
            </a:extLst>
          </p:cNvPr>
          <p:cNvPicPr>
            <a:picLocks noChangeAspect="1"/>
          </p:cNvPicPr>
          <p:nvPr/>
        </p:nvPicPr>
        <p:blipFill>
          <a:blip r:embed="rId3"/>
          <a:stretch>
            <a:fillRect/>
          </a:stretch>
        </p:blipFill>
        <p:spPr>
          <a:xfrm>
            <a:off x="1873644" y="2250752"/>
            <a:ext cx="8536089" cy="3891863"/>
          </a:xfrm>
          <a:prstGeom prst="rect">
            <a:avLst/>
          </a:prstGeom>
        </p:spPr>
      </p:pic>
      <p:cxnSp>
        <p:nvCxnSpPr>
          <p:cNvPr id="6" name="Straight Arrow Connector 5">
            <a:extLst>
              <a:ext uri="{FF2B5EF4-FFF2-40B4-BE49-F238E27FC236}">
                <a16:creationId xmlns:a16="http://schemas.microsoft.com/office/drawing/2014/main" id="{8DF20E39-CFA6-5DA5-F595-0932CAEE620E}"/>
              </a:ext>
            </a:extLst>
          </p:cNvPr>
          <p:cNvCxnSpPr>
            <a:cxnSpLocks/>
          </p:cNvCxnSpPr>
          <p:nvPr/>
        </p:nvCxnSpPr>
        <p:spPr>
          <a:xfrm flipH="1" flipV="1">
            <a:off x="1004098" y="2250753"/>
            <a:ext cx="869546" cy="2356495"/>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3" name="Straight Arrow Connector 12">
            <a:extLst>
              <a:ext uri="{FF2B5EF4-FFF2-40B4-BE49-F238E27FC236}">
                <a16:creationId xmlns:a16="http://schemas.microsoft.com/office/drawing/2014/main" id="{DC8E88D3-127A-8BB7-16FB-817128A1721F}"/>
              </a:ext>
            </a:extLst>
          </p:cNvPr>
          <p:cNvCxnSpPr>
            <a:cxnSpLocks/>
          </p:cNvCxnSpPr>
          <p:nvPr/>
        </p:nvCxnSpPr>
        <p:spPr>
          <a:xfrm flipH="1">
            <a:off x="1793380" y="4537166"/>
            <a:ext cx="1350414" cy="1056038"/>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27" name="Straight Arrow Connector 26">
            <a:extLst>
              <a:ext uri="{FF2B5EF4-FFF2-40B4-BE49-F238E27FC236}">
                <a16:creationId xmlns:a16="http://schemas.microsoft.com/office/drawing/2014/main" id="{7281D8BD-2404-9243-E937-2820A2969FB6}"/>
              </a:ext>
            </a:extLst>
          </p:cNvPr>
          <p:cNvCxnSpPr>
            <a:cxnSpLocks/>
            <a:endCxn id="14" idx="2"/>
          </p:cNvCxnSpPr>
          <p:nvPr/>
        </p:nvCxnSpPr>
        <p:spPr>
          <a:xfrm flipV="1">
            <a:off x="10409733" y="2159726"/>
            <a:ext cx="698309" cy="2447522"/>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pic>
        <p:nvPicPr>
          <p:cNvPr id="31" name="Picture 30">
            <a:extLst>
              <a:ext uri="{FF2B5EF4-FFF2-40B4-BE49-F238E27FC236}">
                <a16:creationId xmlns:a16="http://schemas.microsoft.com/office/drawing/2014/main" id="{63C3449D-3CF8-20F8-394E-1C2B761BB41E}"/>
              </a:ext>
            </a:extLst>
          </p:cNvPr>
          <p:cNvPicPr>
            <a:picLocks noChangeAspect="1"/>
          </p:cNvPicPr>
          <p:nvPr/>
        </p:nvPicPr>
        <p:blipFill>
          <a:blip r:embed="rId4"/>
          <a:stretch>
            <a:fillRect/>
          </a:stretch>
        </p:blipFill>
        <p:spPr>
          <a:xfrm>
            <a:off x="5686424" y="3890124"/>
            <a:ext cx="2657475" cy="2014366"/>
          </a:xfrm>
          <a:prstGeom prst="rect">
            <a:avLst/>
          </a:prstGeom>
        </p:spPr>
      </p:pic>
      <p:sp>
        <p:nvSpPr>
          <p:cNvPr id="32" name="Rounded Rectangle 32">
            <a:extLst>
              <a:ext uri="{FF2B5EF4-FFF2-40B4-BE49-F238E27FC236}">
                <a16:creationId xmlns:a16="http://schemas.microsoft.com/office/drawing/2014/main" id="{C2B8A1BF-FFCF-6C65-069F-DD1DBA488E42}"/>
              </a:ext>
            </a:extLst>
          </p:cNvPr>
          <p:cNvSpPr/>
          <p:nvPr/>
        </p:nvSpPr>
        <p:spPr>
          <a:xfrm>
            <a:off x="10489997" y="4983059"/>
            <a:ext cx="1567451" cy="12817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5</a:t>
            </a:r>
            <a:r>
              <a:rPr lang="en-US" dirty="0"/>
              <a:t>: Click </a:t>
            </a:r>
            <a:r>
              <a:rPr lang="en-US" b="1" dirty="0" err="1">
                <a:solidFill>
                  <a:srgbClr val="FF0000"/>
                </a:solidFill>
              </a:rPr>
              <a:t>Xác</a:t>
            </a:r>
            <a:r>
              <a:rPr lang="en-US" b="1" dirty="0">
                <a:solidFill>
                  <a:srgbClr val="FF0000"/>
                </a:solidFill>
              </a:rPr>
              <a:t> </a:t>
            </a:r>
            <a:r>
              <a:rPr lang="en-US" b="1" dirty="0" err="1">
                <a:solidFill>
                  <a:srgbClr val="FF0000"/>
                </a:solidFill>
              </a:rPr>
              <a:t>nhận</a:t>
            </a:r>
            <a:r>
              <a:rPr lang="en-US" b="1" dirty="0">
                <a:solidFill>
                  <a:srgbClr val="FF0000"/>
                </a:solidFill>
              </a:rPr>
              <a:t> </a:t>
            </a:r>
            <a:r>
              <a:rPr lang="en-US" dirty="0" err="1"/>
              <a:t>để</a:t>
            </a:r>
            <a:r>
              <a:rPr lang="en-US" dirty="0"/>
              <a:t> </a:t>
            </a:r>
            <a:r>
              <a:rPr lang="en-US" dirty="0" err="1"/>
              <a:t>hủy</a:t>
            </a:r>
            <a:r>
              <a:rPr lang="en-US" dirty="0"/>
              <a:t> </a:t>
            </a:r>
            <a:r>
              <a:rPr lang="en-US" dirty="0" err="1"/>
              <a:t>bản</a:t>
            </a:r>
            <a:r>
              <a:rPr lang="en-US" dirty="0"/>
              <a:t> tin</a:t>
            </a:r>
          </a:p>
        </p:txBody>
      </p:sp>
      <p:cxnSp>
        <p:nvCxnSpPr>
          <p:cNvPr id="33" name="Straight Arrow Connector 32">
            <a:extLst>
              <a:ext uri="{FF2B5EF4-FFF2-40B4-BE49-F238E27FC236}">
                <a16:creationId xmlns:a16="http://schemas.microsoft.com/office/drawing/2014/main" id="{84FCFBDC-B263-82F6-A08A-57E1AEE6C92D}"/>
              </a:ext>
            </a:extLst>
          </p:cNvPr>
          <p:cNvCxnSpPr>
            <a:cxnSpLocks/>
          </p:cNvCxnSpPr>
          <p:nvPr/>
        </p:nvCxnSpPr>
        <p:spPr>
          <a:xfrm>
            <a:off x="7778608" y="5615618"/>
            <a:ext cx="2711389" cy="4385"/>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038792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3C53A8-25C2-495B-899A-730819CDA189}" type="slidenum">
              <a:rPr lang="en-US" smtClean="0"/>
              <a:pPr/>
              <a:t>3</a:t>
            </a:fld>
            <a:endParaRPr lang="en-US"/>
          </a:p>
        </p:txBody>
      </p:sp>
      <p:pic>
        <p:nvPicPr>
          <p:cNvPr id="5" name="Google Shape;241;p35">
            <a:extLst>
              <a:ext uri="{FF2B5EF4-FFF2-40B4-BE49-F238E27FC236}">
                <a16:creationId xmlns:a16="http://schemas.microsoft.com/office/drawing/2014/main" id="{AF06B6EF-7CB7-1040-8D8A-5CD716660E01}"/>
              </a:ext>
            </a:extLst>
          </p:cNvPr>
          <p:cNvPicPr preferRelativeResize="0"/>
          <p:nvPr/>
        </p:nvPicPr>
        <p:blipFill rotWithShape="1">
          <a:blip r:embed="rId2">
            <a:alphaModFix/>
            <a:duotone>
              <a:prstClr val="black"/>
              <a:schemeClr val="accent1">
                <a:tint val="45000"/>
                <a:satMod val="400000"/>
              </a:schemeClr>
            </a:duotone>
            <a:extLst>
              <a:ext uri="{BEBA8EAE-BF5A-486C-A8C5-ECC9F3942E4B}">
                <a14:imgProps xmlns:a14="http://schemas.microsoft.com/office/drawing/2010/main">
                  <a14:imgLayer r:embed="rId3">
                    <a14:imgEffect>
                      <a14:saturation sat="149000"/>
                    </a14:imgEffect>
                    <a14:imgEffect>
                      <a14:brightnessContrast bright="-14000"/>
                    </a14:imgEffect>
                  </a14:imgLayer>
                </a14:imgProps>
              </a:ext>
            </a:extLst>
          </a:blip>
          <a:srcRect t="21787" b="51705"/>
          <a:stretch/>
        </p:blipFill>
        <p:spPr>
          <a:xfrm flipH="1">
            <a:off x="0" y="-27135"/>
            <a:ext cx="12185667" cy="2153308"/>
          </a:xfrm>
          <a:prstGeom prst="rect">
            <a:avLst/>
          </a:prstGeom>
          <a:noFill/>
          <a:ln>
            <a:noFill/>
          </a:ln>
        </p:spPr>
      </p:pic>
      <p:sp>
        <p:nvSpPr>
          <p:cNvPr id="7" name="Rectangle 6">
            <a:extLst>
              <a:ext uri="{FF2B5EF4-FFF2-40B4-BE49-F238E27FC236}">
                <a16:creationId xmlns:a16="http://schemas.microsoft.com/office/drawing/2014/main" id="{BFF3166D-3ACC-0540-B7E2-14967217D1D4}"/>
              </a:ext>
            </a:extLst>
          </p:cNvPr>
          <p:cNvSpPr/>
          <p:nvPr/>
        </p:nvSpPr>
        <p:spPr>
          <a:xfrm>
            <a:off x="0" y="-27135"/>
            <a:ext cx="12185667" cy="2153308"/>
          </a:xfrm>
          <a:prstGeom prst="rect">
            <a:avLst/>
          </a:prstGeom>
          <a:solidFill>
            <a:schemeClr val="tx1">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 name="Google Shape;152;p28"/>
          <p:cNvSpPr txBox="1">
            <a:spLocks/>
          </p:cNvSpPr>
          <p:nvPr/>
        </p:nvSpPr>
        <p:spPr>
          <a:xfrm>
            <a:off x="1112926" y="3047208"/>
            <a:ext cx="10438165" cy="763585"/>
          </a:xfrm>
          <a:prstGeom prst="rect">
            <a:avLst/>
          </a:prstGeom>
          <a:solidFill>
            <a:srgbClr val="203864"/>
          </a:solidFill>
        </p:spPr>
        <p:txBody>
          <a:bodyPr spcFirstLastPara="1" vert="horz" wrap="square" lIns="121900" tIns="121900" rIns="121900" bIns="121900" rtlCol="0" anchor="b" anchorCtr="0">
            <a:noAutofit/>
          </a:bodyPr>
          <a:lstStyle>
            <a:lvl1pPr marL="0" indent="687371" algn="l" defTabSz="914377" rtl="0" eaLnBrk="1" latinLnBrk="0" hangingPunct="1">
              <a:lnSpc>
                <a:spcPct val="100000"/>
              </a:lnSpc>
              <a:spcBef>
                <a:spcPct val="0"/>
              </a:spcBef>
              <a:buNone/>
              <a:defRPr sz="3600" b="1" kern="1200" cap="all" baseline="0">
                <a:solidFill>
                  <a:schemeClr val="bg1"/>
                </a:solidFill>
                <a:latin typeface="#9Slide02 Noi dung dai" panose="02000000000000000000" pitchFamily="2" charset="0"/>
                <a:ea typeface="Cambria" panose="02040503050406030204" pitchFamily="18" charset="0"/>
                <a:cs typeface="Arial" panose="020B0604020202020204" pitchFamily="34" charset="0"/>
              </a:defRPr>
            </a:lvl1pPr>
          </a:lstStyle>
          <a:p>
            <a:pPr algn="ctr">
              <a:buSzPts val="1100"/>
            </a:pPr>
            <a:r>
              <a:rPr lang="en-US" dirty="0" err="1">
                <a:latin typeface="#9Slide02 Noi dung dai"/>
              </a:rPr>
              <a:t>Tổng</a:t>
            </a:r>
            <a:r>
              <a:rPr lang="en-US" dirty="0">
                <a:latin typeface="#9Slide02 Noi dung dai"/>
              </a:rPr>
              <a:t> </a:t>
            </a:r>
            <a:r>
              <a:rPr lang="en-US" dirty="0" err="1">
                <a:latin typeface="#9Slide02 Noi dung dai"/>
              </a:rPr>
              <a:t>quan</a:t>
            </a:r>
            <a:r>
              <a:rPr lang="en-US" dirty="0">
                <a:latin typeface="#9Slide02 Noi dung dai"/>
              </a:rPr>
              <a:t> </a:t>
            </a:r>
            <a:r>
              <a:rPr lang="en-US" dirty="0" err="1">
                <a:latin typeface="#9Slide02 Noi dung dai"/>
              </a:rPr>
              <a:t>hệ</a:t>
            </a:r>
            <a:r>
              <a:rPr lang="en-US" dirty="0">
                <a:latin typeface="#9Slide02 Noi dung dai"/>
              </a:rPr>
              <a:t> </a:t>
            </a:r>
            <a:r>
              <a:rPr lang="en-US" dirty="0" err="1">
                <a:latin typeface="#9Slide02 Noi dung dai"/>
              </a:rPr>
              <a:t>thống</a:t>
            </a:r>
            <a:endParaRPr lang="en-US" dirty="0">
              <a:latin typeface="#9Slide02 Noi dung dai"/>
            </a:endParaRPr>
          </a:p>
        </p:txBody>
      </p:sp>
      <p:pic>
        <p:nvPicPr>
          <p:cNvPr id="9" name="Picture 8">
            <a:extLst>
              <a:ext uri="{FF2B5EF4-FFF2-40B4-BE49-F238E27FC236}">
                <a16:creationId xmlns:a16="http://schemas.microsoft.com/office/drawing/2014/main" id="{C7F59E4F-5A83-3F45-94C8-121F60B11D30}"/>
              </a:ext>
            </a:extLst>
          </p:cNvPr>
          <p:cNvPicPr>
            <a:picLocks noChangeAspect="1"/>
          </p:cNvPicPr>
          <p:nvPr/>
        </p:nvPicPr>
        <p:blipFill rotWithShape="1">
          <a:blip r:embed="rId4">
            <a:extLst>
              <a:ext uri="{28A0092B-C50C-407E-A947-70E740481C1C}">
                <a14:useLocalDpi xmlns:a14="http://schemas.microsoft.com/office/drawing/2010/main" val="0"/>
              </a:ext>
            </a:extLst>
          </a:blip>
          <a:srcRect l="22246" t="35467" r="22470" b="42123"/>
          <a:stretch/>
        </p:blipFill>
        <p:spPr>
          <a:xfrm>
            <a:off x="9829641" y="264151"/>
            <a:ext cx="2138017" cy="489383"/>
          </a:xfrm>
          <a:prstGeom prst="rect">
            <a:avLst/>
          </a:prstGeom>
        </p:spPr>
      </p:pic>
    </p:spTree>
    <p:extLst>
      <p:ext uri="{BB962C8B-B14F-4D97-AF65-F5344CB8AC3E}">
        <p14:creationId xmlns:p14="http://schemas.microsoft.com/office/powerpoint/2010/main" val="79015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4037"/>
            <a:ext cx="12192000" cy="756634"/>
          </a:xfrm>
        </p:spPr>
        <p:txBody>
          <a:bodyPr/>
          <a:lstStyle/>
          <a:p>
            <a:pPr algn="ctr"/>
            <a:r>
              <a:rPr lang="en-US" dirty="0">
                <a:latin typeface="Times New Roman" panose="02020603050405020304" pitchFamily="18" charset="0"/>
                <a:cs typeface="Times New Roman" panose="02020603050405020304" pitchFamily="18" charset="0"/>
              </a:rPr>
              <a:t>Báo </a:t>
            </a:r>
            <a:r>
              <a:rPr lang="en-US" dirty="0" err="1">
                <a:latin typeface="Times New Roman" panose="02020603050405020304" pitchFamily="18" charset="0"/>
                <a:cs typeface="Times New Roman" panose="02020603050405020304" pitchFamily="18" charset="0"/>
              </a:rPr>
              <a:t>cáo</a:t>
            </a:r>
            <a:endParaRPr lang="en-US" dirty="0">
              <a:latin typeface="Times New Roman" panose="02020603050405020304" pitchFamily="18" charset="0"/>
              <a:cs typeface="Times New Roman" panose="02020603050405020304" pitchFamily="18" charset="0"/>
            </a:endParaRPr>
          </a:p>
        </p:txBody>
      </p:sp>
      <p:sp>
        <p:nvSpPr>
          <p:cNvPr id="8" name="Rounded Rectangle 7">
            <a:extLst>
              <a:ext uri="{FF2B5EF4-FFF2-40B4-BE49-F238E27FC236}">
                <a16:creationId xmlns:a16="http://schemas.microsoft.com/office/drawing/2014/main" id="{8F1C3D07-5893-16A4-DC69-5729A6200F92}"/>
              </a:ext>
            </a:extLst>
          </p:cNvPr>
          <p:cNvSpPr/>
          <p:nvPr/>
        </p:nvSpPr>
        <p:spPr>
          <a:xfrm>
            <a:off x="134552" y="980159"/>
            <a:ext cx="1739092" cy="12705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1</a:t>
            </a:r>
            <a:r>
              <a:rPr lang="en-US" dirty="0"/>
              <a:t>: Click  </a:t>
            </a:r>
            <a:r>
              <a:rPr lang="en-US" b="1" dirty="0">
                <a:solidFill>
                  <a:srgbClr val="ED1C24"/>
                </a:solidFill>
              </a:rPr>
              <a:t>Báo </a:t>
            </a:r>
            <a:r>
              <a:rPr lang="en-US" b="1" dirty="0" err="1">
                <a:solidFill>
                  <a:srgbClr val="ED1C24"/>
                </a:solidFill>
              </a:rPr>
              <a:t>cáo</a:t>
            </a:r>
            <a:r>
              <a:rPr lang="en-US" b="1" dirty="0">
                <a:solidFill>
                  <a:srgbClr val="ED1C24"/>
                </a:solidFill>
              </a:rPr>
              <a:t> </a:t>
            </a:r>
            <a:r>
              <a:rPr lang="en-US" dirty="0" err="1">
                <a:solidFill>
                  <a:schemeClr val="tx1"/>
                </a:solidFill>
              </a:rPr>
              <a:t>để</a:t>
            </a:r>
            <a:r>
              <a:rPr lang="en-US" dirty="0">
                <a:solidFill>
                  <a:schemeClr val="tx1"/>
                </a:solidFill>
              </a:rPr>
              <a:t> </a:t>
            </a:r>
            <a:r>
              <a:rPr lang="en-US" dirty="0" err="1">
                <a:solidFill>
                  <a:schemeClr val="tx1"/>
                </a:solidFill>
              </a:rPr>
              <a:t>hiển</a:t>
            </a:r>
            <a:r>
              <a:rPr lang="en-US" dirty="0">
                <a:solidFill>
                  <a:schemeClr val="tx1"/>
                </a:solidFill>
              </a:rPr>
              <a:t> </a:t>
            </a:r>
            <a:r>
              <a:rPr lang="en-US" dirty="0" err="1">
                <a:solidFill>
                  <a:schemeClr val="tx1"/>
                </a:solidFill>
              </a:rPr>
              <a:t>thị</a:t>
            </a:r>
            <a:r>
              <a:rPr lang="en-US" dirty="0">
                <a:solidFill>
                  <a:schemeClr val="tx1"/>
                </a:solidFill>
              </a:rPr>
              <a:t> </a:t>
            </a:r>
            <a:r>
              <a:rPr lang="en-US" dirty="0" err="1">
                <a:solidFill>
                  <a:schemeClr val="tx1"/>
                </a:solidFill>
              </a:rPr>
              <a:t>nội</a:t>
            </a:r>
            <a:r>
              <a:rPr lang="en-US" dirty="0">
                <a:solidFill>
                  <a:schemeClr val="tx1"/>
                </a:solidFill>
              </a:rPr>
              <a:t> dung</a:t>
            </a:r>
          </a:p>
        </p:txBody>
      </p:sp>
      <p:cxnSp>
        <p:nvCxnSpPr>
          <p:cNvPr id="9" name="Straight Arrow Connector 8">
            <a:extLst>
              <a:ext uri="{FF2B5EF4-FFF2-40B4-BE49-F238E27FC236}">
                <a16:creationId xmlns:a16="http://schemas.microsoft.com/office/drawing/2014/main" id="{4319728C-914B-B3B7-5BD7-8F3924BDD358}"/>
              </a:ext>
            </a:extLst>
          </p:cNvPr>
          <p:cNvCxnSpPr>
            <a:cxnSpLocks/>
            <a:endCxn id="8" idx="2"/>
          </p:cNvCxnSpPr>
          <p:nvPr/>
        </p:nvCxnSpPr>
        <p:spPr>
          <a:xfrm flipH="1" flipV="1">
            <a:off x="1004098" y="2250753"/>
            <a:ext cx="1096077" cy="2633219"/>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1" name="Rounded Rectangle 9">
            <a:extLst>
              <a:ext uri="{FF2B5EF4-FFF2-40B4-BE49-F238E27FC236}">
                <a16:creationId xmlns:a16="http://schemas.microsoft.com/office/drawing/2014/main" id="{0F150538-890A-D49A-13ED-E79E934D6137}"/>
              </a:ext>
            </a:extLst>
          </p:cNvPr>
          <p:cNvSpPr/>
          <p:nvPr/>
        </p:nvSpPr>
        <p:spPr>
          <a:xfrm>
            <a:off x="5599437" y="5587407"/>
            <a:ext cx="1658828" cy="8905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2</a:t>
            </a:r>
            <a:r>
              <a:rPr lang="en-US" dirty="0"/>
              <a:t>: </a:t>
            </a:r>
            <a:r>
              <a:rPr lang="en-US" dirty="0" err="1"/>
              <a:t>Chọn</a:t>
            </a:r>
            <a:r>
              <a:rPr lang="en-US" dirty="0"/>
              <a:t> </a:t>
            </a:r>
            <a:r>
              <a:rPr lang="en-US" dirty="0" err="1"/>
              <a:t>lọc</a:t>
            </a:r>
            <a:r>
              <a:rPr lang="en-US" dirty="0"/>
              <a:t> </a:t>
            </a:r>
            <a:r>
              <a:rPr lang="en-US" dirty="0" err="1"/>
              <a:t>theo</a:t>
            </a:r>
            <a:r>
              <a:rPr lang="en-US" dirty="0"/>
              <a:t> </a:t>
            </a:r>
            <a:r>
              <a:rPr lang="en-US" dirty="0" err="1"/>
              <a:t>địa</a:t>
            </a:r>
            <a:r>
              <a:rPr lang="en-US" dirty="0"/>
              <a:t> </a:t>
            </a:r>
            <a:r>
              <a:rPr lang="en-US" dirty="0" err="1"/>
              <a:t>bàn</a:t>
            </a:r>
            <a:endParaRPr lang="en-US" dirty="0"/>
          </a:p>
        </p:txBody>
      </p:sp>
      <p:cxnSp>
        <p:nvCxnSpPr>
          <p:cNvPr id="12" name="Straight Arrow Connector 11">
            <a:extLst>
              <a:ext uri="{FF2B5EF4-FFF2-40B4-BE49-F238E27FC236}">
                <a16:creationId xmlns:a16="http://schemas.microsoft.com/office/drawing/2014/main" id="{197B6636-1B3B-DEEE-C6DE-CC674F6C4354}"/>
              </a:ext>
            </a:extLst>
          </p:cNvPr>
          <p:cNvCxnSpPr>
            <a:cxnSpLocks/>
            <a:endCxn id="11" idx="0"/>
          </p:cNvCxnSpPr>
          <p:nvPr/>
        </p:nvCxnSpPr>
        <p:spPr>
          <a:xfrm>
            <a:off x="6428851" y="5152599"/>
            <a:ext cx="0" cy="434808"/>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4" name="Rounded Rectangle 8">
            <a:extLst>
              <a:ext uri="{FF2B5EF4-FFF2-40B4-BE49-F238E27FC236}">
                <a16:creationId xmlns:a16="http://schemas.microsoft.com/office/drawing/2014/main" id="{1EF18976-3169-54BF-99A7-C1316BCA8950}"/>
              </a:ext>
            </a:extLst>
          </p:cNvPr>
          <p:cNvSpPr/>
          <p:nvPr/>
        </p:nvSpPr>
        <p:spPr>
          <a:xfrm>
            <a:off x="10240009" y="980627"/>
            <a:ext cx="1798172" cy="13688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3</a:t>
            </a:r>
            <a:r>
              <a:rPr lang="en-US" dirty="0"/>
              <a:t>: Click </a:t>
            </a:r>
            <a:r>
              <a:rPr lang="en-US" dirty="0" err="1"/>
              <a:t>trực</a:t>
            </a:r>
            <a:r>
              <a:rPr lang="en-US" dirty="0"/>
              <a:t> </a:t>
            </a:r>
            <a:r>
              <a:rPr lang="en-US" dirty="0" err="1"/>
              <a:t>tiếp</a:t>
            </a:r>
            <a:r>
              <a:rPr lang="en-US" dirty="0"/>
              <a:t> </a:t>
            </a:r>
            <a:r>
              <a:rPr lang="en-US" dirty="0" err="1"/>
              <a:t>số</a:t>
            </a:r>
            <a:r>
              <a:rPr lang="en-US" dirty="0"/>
              <a:t> </a:t>
            </a:r>
            <a:r>
              <a:rPr lang="en-US" dirty="0" err="1"/>
              <a:t>lượng</a:t>
            </a:r>
            <a:r>
              <a:rPr lang="en-US" dirty="0"/>
              <a:t> </a:t>
            </a:r>
            <a:r>
              <a:rPr lang="en-US" dirty="0" err="1"/>
              <a:t>thiết</a:t>
            </a:r>
            <a:r>
              <a:rPr lang="en-US" dirty="0"/>
              <a:t> </a:t>
            </a:r>
            <a:r>
              <a:rPr lang="en-US" dirty="0" err="1"/>
              <a:t>bị</a:t>
            </a:r>
            <a:r>
              <a:rPr lang="en-US" dirty="0"/>
              <a:t> </a:t>
            </a:r>
            <a:r>
              <a:rPr lang="en-US" dirty="0" err="1"/>
              <a:t>để</a:t>
            </a:r>
            <a:r>
              <a:rPr lang="en-US" dirty="0"/>
              <a:t> </a:t>
            </a:r>
            <a:r>
              <a:rPr lang="en-US" dirty="0" err="1"/>
              <a:t>lên</a:t>
            </a:r>
            <a:r>
              <a:rPr lang="en-US" dirty="0"/>
              <a:t> báo </a:t>
            </a:r>
            <a:r>
              <a:rPr lang="en-US" dirty="0" err="1"/>
              <a:t>cáo</a:t>
            </a:r>
            <a:r>
              <a:rPr lang="en-US" dirty="0"/>
              <a:t> chi </a:t>
            </a:r>
            <a:r>
              <a:rPr lang="en-US" dirty="0" err="1"/>
              <a:t>tiết</a:t>
            </a:r>
            <a:endParaRPr lang="en-US" dirty="0"/>
          </a:p>
        </p:txBody>
      </p:sp>
      <p:pic>
        <p:nvPicPr>
          <p:cNvPr id="6" name="Picture 5">
            <a:extLst>
              <a:ext uri="{FF2B5EF4-FFF2-40B4-BE49-F238E27FC236}">
                <a16:creationId xmlns:a16="http://schemas.microsoft.com/office/drawing/2014/main" id="{BA7969FC-4702-5409-C4B3-6EF3B91EC9DD}"/>
              </a:ext>
            </a:extLst>
          </p:cNvPr>
          <p:cNvPicPr>
            <a:picLocks noChangeAspect="1"/>
          </p:cNvPicPr>
          <p:nvPr/>
        </p:nvPicPr>
        <p:blipFill>
          <a:blip r:embed="rId3"/>
          <a:stretch>
            <a:fillRect/>
          </a:stretch>
        </p:blipFill>
        <p:spPr>
          <a:xfrm>
            <a:off x="2100175" y="1188812"/>
            <a:ext cx="8035661" cy="3963787"/>
          </a:xfrm>
          <a:prstGeom prst="rect">
            <a:avLst/>
          </a:prstGeom>
        </p:spPr>
      </p:pic>
      <p:pic>
        <p:nvPicPr>
          <p:cNvPr id="18" name="Picture 17">
            <a:extLst>
              <a:ext uri="{FF2B5EF4-FFF2-40B4-BE49-F238E27FC236}">
                <a16:creationId xmlns:a16="http://schemas.microsoft.com/office/drawing/2014/main" id="{9E7E34DF-37E9-EE71-6D37-1254E18DDCA6}"/>
              </a:ext>
            </a:extLst>
          </p:cNvPr>
          <p:cNvPicPr>
            <a:picLocks noChangeAspect="1"/>
          </p:cNvPicPr>
          <p:nvPr/>
        </p:nvPicPr>
        <p:blipFill>
          <a:blip r:embed="rId4"/>
          <a:stretch>
            <a:fillRect/>
          </a:stretch>
        </p:blipFill>
        <p:spPr>
          <a:xfrm>
            <a:off x="3269243" y="1430767"/>
            <a:ext cx="6822582" cy="3721832"/>
          </a:xfrm>
          <a:prstGeom prst="rect">
            <a:avLst/>
          </a:prstGeom>
        </p:spPr>
      </p:pic>
      <p:cxnSp>
        <p:nvCxnSpPr>
          <p:cNvPr id="30" name="Straight Arrow Connector 29">
            <a:extLst>
              <a:ext uri="{FF2B5EF4-FFF2-40B4-BE49-F238E27FC236}">
                <a16:creationId xmlns:a16="http://schemas.microsoft.com/office/drawing/2014/main" id="{32402AC5-E7BE-3A1D-3A0E-9E19D0025630}"/>
              </a:ext>
            </a:extLst>
          </p:cNvPr>
          <p:cNvCxnSpPr>
            <a:cxnSpLocks/>
          </p:cNvCxnSpPr>
          <p:nvPr/>
        </p:nvCxnSpPr>
        <p:spPr>
          <a:xfrm flipV="1">
            <a:off x="5099125" y="1667454"/>
            <a:ext cx="5166205" cy="1503251"/>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pic>
        <p:nvPicPr>
          <p:cNvPr id="38" name="Picture 37">
            <a:extLst>
              <a:ext uri="{FF2B5EF4-FFF2-40B4-BE49-F238E27FC236}">
                <a16:creationId xmlns:a16="http://schemas.microsoft.com/office/drawing/2014/main" id="{65A973C3-BABC-CC5F-D40A-85C7B5C86A16}"/>
              </a:ext>
            </a:extLst>
          </p:cNvPr>
          <p:cNvPicPr>
            <a:picLocks noChangeAspect="1"/>
          </p:cNvPicPr>
          <p:nvPr/>
        </p:nvPicPr>
        <p:blipFill>
          <a:blip r:embed="rId5"/>
          <a:stretch>
            <a:fillRect/>
          </a:stretch>
        </p:blipFill>
        <p:spPr>
          <a:xfrm>
            <a:off x="6777318" y="3170705"/>
            <a:ext cx="4825048" cy="2165085"/>
          </a:xfrm>
          <a:prstGeom prst="rect">
            <a:avLst/>
          </a:prstGeom>
        </p:spPr>
      </p:pic>
      <p:sp>
        <p:nvSpPr>
          <p:cNvPr id="39" name="Rounded Rectangle 10">
            <a:extLst>
              <a:ext uri="{FF2B5EF4-FFF2-40B4-BE49-F238E27FC236}">
                <a16:creationId xmlns:a16="http://schemas.microsoft.com/office/drawing/2014/main" id="{C9D538CB-669D-2A5A-DA32-2129A6076EBD}"/>
              </a:ext>
            </a:extLst>
          </p:cNvPr>
          <p:cNvSpPr/>
          <p:nvPr/>
        </p:nvSpPr>
        <p:spPr>
          <a:xfrm>
            <a:off x="10240009" y="5465780"/>
            <a:ext cx="1817439" cy="8905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B0F0"/>
                </a:solidFill>
              </a:rPr>
              <a:t>Bước</a:t>
            </a:r>
            <a:r>
              <a:rPr lang="en-US" b="1" dirty="0">
                <a:solidFill>
                  <a:srgbClr val="00B0F0"/>
                </a:solidFill>
              </a:rPr>
              <a:t> 4</a:t>
            </a:r>
            <a:r>
              <a:rPr lang="en-US" dirty="0"/>
              <a:t>: </a:t>
            </a:r>
            <a:r>
              <a:rPr lang="en-US" dirty="0" err="1"/>
              <a:t>Chọn</a:t>
            </a:r>
            <a:r>
              <a:rPr lang="en-US" dirty="0"/>
              <a:t> </a:t>
            </a:r>
            <a:r>
              <a:rPr lang="en-US" dirty="0" err="1"/>
              <a:t>Xuất</a:t>
            </a:r>
            <a:r>
              <a:rPr lang="en-US" dirty="0"/>
              <a:t> file </a:t>
            </a:r>
            <a:r>
              <a:rPr lang="en-US" dirty="0" err="1"/>
              <a:t>để</a:t>
            </a:r>
            <a:r>
              <a:rPr lang="en-US" dirty="0"/>
              <a:t> </a:t>
            </a:r>
            <a:r>
              <a:rPr lang="en-US" dirty="0" err="1"/>
              <a:t>tải</a:t>
            </a:r>
            <a:r>
              <a:rPr lang="en-US" dirty="0"/>
              <a:t> file báo </a:t>
            </a:r>
            <a:r>
              <a:rPr lang="en-US" dirty="0" err="1"/>
              <a:t>cáo</a:t>
            </a:r>
            <a:endParaRPr lang="en-US" dirty="0"/>
          </a:p>
        </p:txBody>
      </p:sp>
      <p:cxnSp>
        <p:nvCxnSpPr>
          <p:cNvPr id="40" name="Straight Arrow Connector 39">
            <a:extLst>
              <a:ext uri="{FF2B5EF4-FFF2-40B4-BE49-F238E27FC236}">
                <a16:creationId xmlns:a16="http://schemas.microsoft.com/office/drawing/2014/main" id="{EFF1D881-8B8A-24C2-013F-485B4AA99A1A}"/>
              </a:ext>
            </a:extLst>
          </p:cNvPr>
          <p:cNvCxnSpPr>
            <a:cxnSpLocks/>
          </p:cNvCxnSpPr>
          <p:nvPr/>
        </p:nvCxnSpPr>
        <p:spPr>
          <a:xfrm flipH="1">
            <a:off x="11187902" y="3392290"/>
            <a:ext cx="118385" cy="2061837"/>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2" name="Slide Number Placeholder 3">
            <a:extLst>
              <a:ext uri="{FF2B5EF4-FFF2-40B4-BE49-F238E27FC236}">
                <a16:creationId xmlns:a16="http://schemas.microsoft.com/office/drawing/2014/main" id="{63D6F050-34E5-2BDE-8864-74A411647142}"/>
              </a:ext>
            </a:extLst>
          </p:cNvPr>
          <p:cNvSpPr>
            <a:spLocks noGrp="1"/>
          </p:cNvSpPr>
          <p:nvPr>
            <p:ph type="sldNum" sz="quarter" idx="12"/>
          </p:nvPr>
        </p:nvSpPr>
        <p:spPr>
          <a:xfrm>
            <a:off x="9187963" y="6356352"/>
            <a:ext cx="2743200" cy="365125"/>
          </a:xfrm>
        </p:spPr>
        <p:txBody>
          <a:bodyPr/>
          <a:lstStyle/>
          <a:p>
            <a:fld id="{9B3C53A8-25C2-495B-899A-730819CDA189}" type="slidenum">
              <a:rPr lang="en-US" smtClean="0"/>
              <a:pPr/>
              <a:t>30</a:t>
            </a:fld>
            <a:endParaRPr lang="en-US" dirty="0"/>
          </a:p>
        </p:txBody>
      </p:sp>
    </p:spTree>
    <p:extLst>
      <p:ext uri="{BB962C8B-B14F-4D97-AF65-F5344CB8AC3E}">
        <p14:creationId xmlns:p14="http://schemas.microsoft.com/office/powerpoint/2010/main" val="1704163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A1A8494-4925-43A3-9EC8-5D55E26CBFDA}"/>
              </a:ext>
            </a:extLst>
          </p:cNvPr>
          <p:cNvSpPr>
            <a:spLocks noGrp="1"/>
          </p:cNvSpPr>
          <p:nvPr>
            <p:ph type="title"/>
          </p:nvPr>
        </p:nvSpPr>
        <p:spPr>
          <a:xfrm>
            <a:off x="0" y="-4037"/>
            <a:ext cx="12192000" cy="756634"/>
          </a:xfrm>
        </p:spPr>
        <p:txBody>
          <a:bodyPr/>
          <a:lstStyle/>
          <a:p>
            <a:r>
              <a:rPr lang="en-US" dirty="0" err="1">
                <a:latin typeface="#9Slide02 Tieu de dai"/>
              </a:rPr>
              <a:t>Quản</a:t>
            </a:r>
            <a:r>
              <a:rPr lang="en-US" dirty="0">
                <a:latin typeface="#9Slide02 Tieu de dai"/>
              </a:rPr>
              <a:t> </a:t>
            </a:r>
            <a:r>
              <a:rPr lang="en-US" dirty="0" err="1">
                <a:latin typeface="#9Slide02 Tieu de dai"/>
              </a:rPr>
              <a:t>lý</a:t>
            </a:r>
            <a:r>
              <a:rPr lang="en-US" dirty="0">
                <a:latin typeface="#9Slide02 Tieu de dai"/>
              </a:rPr>
              <a:t> </a:t>
            </a:r>
            <a:r>
              <a:rPr lang="en-US" dirty="0" err="1">
                <a:latin typeface="#9Slide02 Tieu de dai"/>
              </a:rPr>
              <a:t>cơ</a:t>
            </a:r>
            <a:r>
              <a:rPr lang="en-US" dirty="0">
                <a:latin typeface="#9Slide02 Tieu de dai"/>
              </a:rPr>
              <a:t> </a:t>
            </a:r>
            <a:r>
              <a:rPr lang="en-US" dirty="0" err="1">
                <a:latin typeface="#9Slide02 Tieu de dai"/>
              </a:rPr>
              <a:t>sở</a:t>
            </a:r>
            <a:r>
              <a:rPr lang="en-US" dirty="0">
                <a:latin typeface="#9Slide02 Tieu de dai"/>
              </a:rPr>
              <a:t>: </a:t>
            </a:r>
            <a:r>
              <a:rPr lang="en-US" dirty="0" err="1">
                <a:latin typeface="#9Slide02 Tieu de dai"/>
              </a:rPr>
              <a:t>người</a:t>
            </a:r>
            <a:r>
              <a:rPr lang="en-US" dirty="0">
                <a:latin typeface="#9Slide02 Tieu de dai"/>
              </a:rPr>
              <a:t> </a:t>
            </a:r>
            <a:r>
              <a:rPr lang="en-US" dirty="0" err="1">
                <a:latin typeface="#9Slide02 Tieu de dai"/>
              </a:rPr>
              <a:t>dùng</a:t>
            </a:r>
            <a:r>
              <a:rPr lang="en-US" dirty="0">
                <a:latin typeface="#9Slide02 Tieu de dai"/>
              </a:rPr>
              <a:t> </a:t>
            </a:r>
            <a:r>
              <a:rPr lang="en-US" dirty="0" err="1">
                <a:latin typeface="#9Slide02 Tieu de dai"/>
              </a:rPr>
              <a:t>cấp</a:t>
            </a:r>
            <a:r>
              <a:rPr lang="en-US" dirty="0">
                <a:latin typeface="#9Slide02 Tieu de dai"/>
              </a:rPr>
              <a:t> </a:t>
            </a:r>
            <a:r>
              <a:rPr lang="en-US" dirty="0" err="1">
                <a:latin typeface="#9Slide02 Tieu de dai"/>
              </a:rPr>
              <a:t>huyện</a:t>
            </a:r>
            <a:r>
              <a:rPr lang="en-US" dirty="0">
                <a:latin typeface="#9Slide02 Tieu de dai"/>
              </a:rPr>
              <a:t>, </a:t>
            </a:r>
            <a:r>
              <a:rPr lang="en-US" dirty="0" err="1">
                <a:latin typeface="#9Slide02 Tieu de dai"/>
              </a:rPr>
              <a:t>xã</a:t>
            </a:r>
            <a:endParaRPr lang="en-US" dirty="0">
              <a:latin typeface="#9Slide02 Noi dung dai" panose="02000000000000000000"/>
            </a:endParaRPr>
          </a:p>
        </p:txBody>
      </p:sp>
      <p:grpSp>
        <p:nvGrpSpPr>
          <p:cNvPr id="6" name="Group 5"/>
          <p:cNvGrpSpPr/>
          <p:nvPr/>
        </p:nvGrpSpPr>
        <p:grpSpPr>
          <a:xfrm>
            <a:off x="4181546" y="841661"/>
            <a:ext cx="3828908" cy="2649681"/>
            <a:chOff x="5032041" y="3491344"/>
            <a:chExt cx="3828908" cy="2649681"/>
          </a:xfrm>
        </p:grpSpPr>
        <p:pic>
          <p:nvPicPr>
            <p:cNvPr id="7" name="Picture 6"/>
            <p:cNvPicPr>
              <a:picLocks noChangeAspect="1"/>
            </p:cNvPicPr>
            <p:nvPr/>
          </p:nvPicPr>
          <p:blipFill>
            <a:blip r:embed="rId3"/>
            <a:stretch>
              <a:fillRect/>
            </a:stretch>
          </p:blipFill>
          <p:spPr>
            <a:xfrm>
              <a:off x="5032041" y="3520432"/>
              <a:ext cx="3828908" cy="1746069"/>
            </a:xfrm>
            <a:prstGeom prst="rect">
              <a:avLst/>
            </a:prstGeom>
          </p:spPr>
        </p:pic>
        <p:grpSp>
          <p:nvGrpSpPr>
            <p:cNvPr id="8" name="Group 7"/>
            <p:cNvGrpSpPr/>
            <p:nvPr/>
          </p:nvGrpSpPr>
          <p:grpSpPr>
            <a:xfrm>
              <a:off x="5032041" y="3491344"/>
              <a:ext cx="3828908" cy="2649681"/>
              <a:chOff x="337847" y="841664"/>
              <a:chExt cx="2904118" cy="2182092"/>
            </a:xfrm>
          </p:grpSpPr>
          <p:sp>
            <p:nvSpPr>
              <p:cNvPr id="9" name="Rectangle 8"/>
              <p:cNvSpPr/>
              <p:nvPr/>
            </p:nvSpPr>
            <p:spPr>
              <a:xfrm>
                <a:off x="337847" y="841664"/>
                <a:ext cx="2904118" cy="2182092"/>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p:txBody>
          </p:sp>
          <p:sp>
            <p:nvSpPr>
              <p:cNvPr id="10" name="Rectangle 9"/>
              <p:cNvSpPr/>
              <p:nvPr/>
            </p:nvSpPr>
            <p:spPr>
              <a:xfrm>
                <a:off x="337847" y="2303560"/>
                <a:ext cx="2904118" cy="720196"/>
              </a:xfrm>
              <a:prstGeom prst="rect">
                <a:avLst/>
              </a:prstGeom>
              <a:solidFill>
                <a:srgbClr val="E9B33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Xem</a:t>
                </a:r>
                <a:r>
                  <a:rPr lang="en-US" dirty="0"/>
                  <a:t> </a:t>
                </a:r>
                <a:r>
                  <a:rPr lang="en-US" dirty="0" err="1"/>
                  <a:t>và</a:t>
                </a:r>
                <a:r>
                  <a:rPr lang="en-US" dirty="0"/>
                  <a:t> </a:t>
                </a:r>
                <a:r>
                  <a:rPr lang="en-US" dirty="0" err="1"/>
                  <a:t>kết</a:t>
                </a:r>
                <a:r>
                  <a:rPr lang="en-US" dirty="0"/>
                  <a:t> </a:t>
                </a:r>
                <a:r>
                  <a:rPr lang="en-US" dirty="0" err="1"/>
                  <a:t>xuất</a:t>
                </a:r>
                <a:r>
                  <a:rPr lang="en-US" dirty="0"/>
                  <a:t> </a:t>
                </a:r>
                <a:r>
                  <a:rPr lang="en-US" dirty="0" err="1"/>
                  <a:t>báo</a:t>
                </a:r>
                <a:r>
                  <a:rPr lang="en-US" dirty="0"/>
                  <a:t> </a:t>
                </a:r>
                <a:r>
                  <a:rPr lang="en-US" dirty="0" err="1"/>
                  <a:t>cáo</a:t>
                </a:r>
                <a:endParaRPr lang="en-US" dirty="0"/>
              </a:p>
            </p:txBody>
          </p:sp>
        </p:grpSp>
      </p:grpSp>
      <p:grpSp>
        <p:nvGrpSpPr>
          <p:cNvPr id="16" name="Group 15"/>
          <p:cNvGrpSpPr/>
          <p:nvPr/>
        </p:nvGrpSpPr>
        <p:grpSpPr>
          <a:xfrm>
            <a:off x="98857" y="3809997"/>
            <a:ext cx="3828908" cy="2649681"/>
            <a:chOff x="337847" y="841664"/>
            <a:chExt cx="2904118" cy="2182092"/>
          </a:xfrm>
        </p:grpSpPr>
        <p:sp>
          <p:nvSpPr>
            <p:cNvPr id="17" name="Rectangle 16"/>
            <p:cNvSpPr/>
            <p:nvPr/>
          </p:nvSpPr>
          <p:spPr>
            <a:xfrm>
              <a:off x="337847" y="841664"/>
              <a:ext cx="2904118" cy="2182092"/>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p:txBody>
        </p:sp>
        <p:sp>
          <p:nvSpPr>
            <p:cNvPr id="18" name="Rectangle 17"/>
            <p:cNvSpPr/>
            <p:nvPr/>
          </p:nvSpPr>
          <p:spPr>
            <a:xfrm>
              <a:off x="337847" y="2303560"/>
              <a:ext cx="2904118" cy="720196"/>
            </a:xfrm>
            <a:prstGeom prst="rect">
              <a:avLst/>
            </a:prstGeom>
            <a:solidFill>
              <a:srgbClr val="E9B33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Quản</a:t>
              </a:r>
              <a:r>
                <a:rPr lang="en-US" dirty="0"/>
                <a:t> </a:t>
              </a:r>
              <a:r>
                <a:rPr lang="en-US" dirty="0" err="1"/>
                <a:t>lý</a:t>
              </a:r>
              <a:r>
                <a:rPr lang="en-US" dirty="0"/>
                <a:t> </a:t>
              </a:r>
              <a:r>
                <a:rPr lang="en-US" dirty="0" err="1"/>
                <a:t>thiết</a:t>
              </a:r>
              <a:r>
                <a:rPr lang="en-US" dirty="0"/>
                <a:t> </a:t>
              </a:r>
              <a:r>
                <a:rPr lang="en-US" dirty="0" err="1"/>
                <a:t>bị</a:t>
              </a:r>
              <a:endParaRPr lang="en-US" dirty="0"/>
            </a:p>
          </p:txBody>
        </p:sp>
      </p:grpSp>
      <p:grpSp>
        <p:nvGrpSpPr>
          <p:cNvPr id="26" name="Group 25"/>
          <p:cNvGrpSpPr/>
          <p:nvPr/>
        </p:nvGrpSpPr>
        <p:grpSpPr>
          <a:xfrm>
            <a:off x="8264235" y="3809997"/>
            <a:ext cx="3828908" cy="2649681"/>
            <a:chOff x="337847" y="841664"/>
            <a:chExt cx="2904118" cy="2182092"/>
          </a:xfrm>
        </p:grpSpPr>
        <p:sp>
          <p:nvSpPr>
            <p:cNvPr id="27" name="Rectangle 26"/>
            <p:cNvSpPr/>
            <p:nvPr/>
          </p:nvSpPr>
          <p:spPr>
            <a:xfrm>
              <a:off x="337847" y="841664"/>
              <a:ext cx="2904118" cy="2182092"/>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p:txBody>
        </p:sp>
        <p:sp>
          <p:nvSpPr>
            <p:cNvPr id="28" name="Rectangle 27"/>
            <p:cNvSpPr/>
            <p:nvPr/>
          </p:nvSpPr>
          <p:spPr>
            <a:xfrm>
              <a:off x="337847" y="2303560"/>
              <a:ext cx="2904118" cy="720196"/>
            </a:xfrm>
            <a:prstGeom prst="rect">
              <a:avLst/>
            </a:prstGeom>
            <a:solidFill>
              <a:srgbClr val="E9B33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Dashboard</a:t>
              </a:r>
            </a:p>
          </p:txBody>
        </p:sp>
      </p:grpSp>
      <p:grpSp>
        <p:nvGrpSpPr>
          <p:cNvPr id="29" name="Group 28"/>
          <p:cNvGrpSpPr/>
          <p:nvPr/>
        </p:nvGrpSpPr>
        <p:grpSpPr>
          <a:xfrm>
            <a:off x="98857" y="835849"/>
            <a:ext cx="3828908" cy="2655493"/>
            <a:chOff x="98857" y="835849"/>
            <a:chExt cx="3828908" cy="2655493"/>
          </a:xfrm>
        </p:grpSpPr>
        <p:grpSp>
          <p:nvGrpSpPr>
            <p:cNvPr id="30" name="Group 29"/>
            <p:cNvGrpSpPr/>
            <p:nvPr/>
          </p:nvGrpSpPr>
          <p:grpSpPr>
            <a:xfrm>
              <a:off x="98857" y="841661"/>
              <a:ext cx="3828908" cy="2649681"/>
              <a:chOff x="337847" y="841664"/>
              <a:chExt cx="2904118" cy="2182092"/>
            </a:xfrm>
          </p:grpSpPr>
          <p:sp>
            <p:nvSpPr>
              <p:cNvPr id="32" name="Rectangle 31"/>
              <p:cNvSpPr/>
              <p:nvPr/>
            </p:nvSpPr>
            <p:spPr>
              <a:xfrm>
                <a:off x="337847" y="841664"/>
                <a:ext cx="2904118" cy="2182092"/>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p:txBody>
          </p:sp>
          <p:sp>
            <p:nvSpPr>
              <p:cNvPr id="33" name="Rectangle 32"/>
              <p:cNvSpPr/>
              <p:nvPr/>
            </p:nvSpPr>
            <p:spPr>
              <a:xfrm>
                <a:off x="337847" y="2303560"/>
                <a:ext cx="2904118" cy="720196"/>
              </a:xfrm>
              <a:prstGeom prst="rect">
                <a:avLst/>
              </a:prstGeom>
              <a:solidFill>
                <a:srgbClr val="E9B33D"/>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err="1"/>
                  <a:t>Xem</a:t>
                </a:r>
                <a:r>
                  <a:rPr lang="en-US" dirty="0"/>
                  <a:t> </a:t>
                </a:r>
                <a:r>
                  <a:rPr lang="en-US" dirty="0" err="1"/>
                  <a:t>văn</a:t>
                </a:r>
                <a:r>
                  <a:rPr lang="en-US" dirty="0"/>
                  <a:t> </a:t>
                </a:r>
                <a:r>
                  <a:rPr lang="en-US" dirty="0" err="1"/>
                  <a:t>bản</a:t>
                </a:r>
                <a:endParaRPr lang="en-US" dirty="0"/>
              </a:p>
            </p:txBody>
          </p:sp>
        </p:grpSp>
        <p:pic>
          <p:nvPicPr>
            <p:cNvPr id="31" name="Picture 30"/>
            <p:cNvPicPr>
              <a:picLocks noChangeAspect="1"/>
            </p:cNvPicPr>
            <p:nvPr/>
          </p:nvPicPr>
          <p:blipFill>
            <a:blip r:embed="rId4"/>
            <a:stretch>
              <a:fillRect/>
            </a:stretch>
          </p:blipFill>
          <p:spPr>
            <a:xfrm>
              <a:off x="98857" y="835849"/>
              <a:ext cx="3828908" cy="1780969"/>
            </a:xfrm>
            <a:prstGeom prst="rect">
              <a:avLst/>
            </a:prstGeom>
          </p:spPr>
        </p:pic>
      </p:grpSp>
      <p:grpSp>
        <p:nvGrpSpPr>
          <p:cNvPr id="36" name="Group 35"/>
          <p:cNvGrpSpPr/>
          <p:nvPr/>
        </p:nvGrpSpPr>
        <p:grpSpPr>
          <a:xfrm>
            <a:off x="8264235" y="835849"/>
            <a:ext cx="3828908" cy="2684583"/>
            <a:chOff x="8264235" y="835849"/>
            <a:chExt cx="3828908" cy="2684583"/>
          </a:xfrm>
        </p:grpSpPr>
        <p:grpSp>
          <p:nvGrpSpPr>
            <p:cNvPr id="11" name="Group 10"/>
            <p:cNvGrpSpPr/>
            <p:nvPr/>
          </p:nvGrpSpPr>
          <p:grpSpPr>
            <a:xfrm>
              <a:off x="8264235" y="835850"/>
              <a:ext cx="3828908" cy="2684582"/>
              <a:chOff x="337847" y="841664"/>
              <a:chExt cx="2904118" cy="2182092"/>
            </a:xfrm>
          </p:grpSpPr>
          <p:sp>
            <p:nvSpPr>
              <p:cNvPr id="12" name="Rectangle 11"/>
              <p:cNvSpPr/>
              <p:nvPr/>
            </p:nvSpPr>
            <p:spPr>
              <a:xfrm>
                <a:off x="337847" y="841664"/>
                <a:ext cx="2904118" cy="2182092"/>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p:txBody>
          </p:sp>
          <p:sp>
            <p:nvSpPr>
              <p:cNvPr id="13" name="Rectangle 12"/>
              <p:cNvSpPr/>
              <p:nvPr/>
            </p:nvSpPr>
            <p:spPr>
              <a:xfrm>
                <a:off x="337847" y="2303560"/>
                <a:ext cx="2904118" cy="720196"/>
              </a:xfrm>
              <a:prstGeom prst="rect">
                <a:avLst/>
              </a:prstGeom>
              <a:solidFill>
                <a:srgbClr val="E9B33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Quản</a:t>
                </a:r>
                <a:r>
                  <a:rPr lang="en-US" dirty="0"/>
                  <a:t> </a:t>
                </a:r>
                <a:r>
                  <a:rPr lang="en-US" dirty="0" err="1"/>
                  <a:t>lý</a:t>
                </a:r>
                <a:r>
                  <a:rPr lang="en-US" dirty="0"/>
                  <a:t> </a:t>
                </a:r>
                <a:r>
                  <a:rPr lang="en-US" dirty="0" err="1"/>
                  <a:t>địa</a:t>
                </a:r>
                <a:r>
                  <a:rPr lang="en-US" dirty="0"/>
                  <a:t> </a:t>
                </a:r>
                <a:r>
                  <a:rPr lang="en-US" dirty="0" err="1"/>
                  <a:t>bàn</a:t>
                </a:r>
                <a:endParaRPr lang="en-US" dirty="0"/>
              </a:p>
            </p:txBody>
          </p:sp>
        </p:grpSp>
        <p:pic>
          <p:nvPicPr>
            <p:cNvPr id="35" name="Picture 34"/>
            <p:cNvPicPr>
              <a:picLocks noChangeAspect="1"/>
            </p:cNvPicPr>
            <p:nvPr/>
          </p:nvPicPr>
          <p:blipFill>
            <a:blip r:embed="rId5"/>
            <a:stretch>
              <a:fillRect/>
            </a:stretch>
          </p:blipFill>
          <p:spPr>
            <a:xfrm>
              <a:off x="8264235" y="835849"/>
              <a:ext cx="3828908" cy="1797767"/>
            </a:xfrm>
            <a:prstGeom prst="rect">
              <a:avLst/>
            </a:prstGeom>
          </p:spPr>
        </p:pic>
      </p:grpSp>
      <p:pic>
        <p:nvPicPr>
          <p:cNvPr id="37" name="Picture 36"/>
          <p:cNvPicPr>
            <a:picLocks noChangeAspect="1"/>
          </p:cNvPicPr>
          <p:nvPr/>
        </p:nvPicPr>
        <p:blipFill>
          <a:blip r:embed="rId6"/>
          <a:stretch>
            <a:fillRect/>
          </a:stretch>
        </p:blipFill>
        <p:spPr>
          <a:xfrm>
            <a:off x="98857" y="3793015"/>
            <a:ext cx="3828908" cy="1792139"/>
          </a:xfrm>
          <a:prstGeom prst="rect">
            <a:avLst/>
          </a:prstGeom>
        </p:spPr>
      </p:pic>
      <p:grpSp>
        <p:nvGrpSpPr>
          <p:cNvPr id="39" name="Group 38"/>
          <p:cNvGrpSpPr/>
          <p:nvPr/>
        </p:nvGrpSpPr>
        <p:grpSpPr>
          <a:xfrm>
            <a:off x="4181546" y="3824560"/>
            <a:ext cx="3828908" cy="2649681"/>
            <a:chOff x="4181546" y="3824560"/>
            <a:chExt cx="3828908" cy="2649681"/>
          </a:xfrm>
        </p:grpSpPr>
        <p:grpSp>
          <p:nvGrpSpPr>
            <p:cNvPr id="21" name="Group 20"/>
            <p:cNvGrpSpPr/>
            <p:nvPr/>
          </p:nvGrpSpPr>
          <p:grpSpPr>
            <a:xfrm>
              <a:off x="4181546" y="3824560"/>
              <a:ext cx="3828908" cy="2649681"/>
              <a:chOff x="337847" y="841664"/>
              <a:chExt cx="2904118" cy="2182092"/>
            </a:xfrm>
          </p:grpSpPr>
          <p:sp>
            <p:nvSpPr>
              <p:cNvPr id="22" name="Rectangle 21"/>
              <p:cNvSpPr/>
              <p:nvPr/>
            </p:nvSpPr>
            <p:spPr>
              <a:xfrm>
                <a:off x="337847" y="841664"/>
                <a:ext cx="2904118" cy="2182092"/>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p:txBody>
          </p:sp>
          <p:sp>
            <p:nvSpPr>
              <p:cNvPr id="23" name="Rectangle 22"/>
              <p:cNvSpPr/>
              <p:nvPr/>
            </p:nvSpPr>
            <p:spPr>
              <a:xfrm>
                <a:off x="337847" y="2303560"/>
                <a:ext cx="2904118" cy="720196"/>
              </a:xfrm>
              <a:prstGeom prst="rect">
                <a:avLst/>
              </a:prstGeom>
              <a:solidFill>
                <a:srgbClr val="E9B33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Quản</a:t>
                </a:r>
                <a:r>
                  <a:rPr lang="en-US" dirty="0"/>
                  <a:t> </a:t>
                </a:r>
                <a:r>
                  <a:rPr lang="en-US" dirty="0" err="1"/>
                  <a:t>lý</a:t>
                </a:r>
                <a:r>
                  <a:rPr lang="en-US" dirty="0"/>
                  <a:t> </a:t>
                </a:r>
                <a:r>
                  <a:rPr lang="en-US" dirty="0" err="1"/>
                  <a:t>người</a:t>
                </a:r>
                <a:r>
                  <a:rPr lang="en-US" dirty="0"/>
                  <a:t> </a:t>
                </a:r>
                <a:r>
                  <a:rPr lang="en-US" dirty="0" err="1"/>
                  <a:t>dùng</a:t>
                </a:r>
                <a:endParaRPr lang="en-US" dirty="0"/>
              </a:p>
            </p:txBody>
          </p:sp>
        </p:grpSp>
        <p:pic>
          <p:nvPicPr>
            <p:cNvPr id="38" name="Picture 37"/>
            <p:cNvPicPr>
              <a:picLocks noChangeAspect="1"/>
            </p:cNvPicPr>
            <p:nvPr/>
          </p:nvPicPr>
          <p:blipFill>
            <a:blip r:embed="rId7"/>
            <a:stretch>
              <a:fillRect/>
            </a:stretch>
          </p:blipFill>
          <p:spPr>
            <a:xfrm>
              <a:off x="4181546" y="3834641"/>
              <a:ext cx="3828908" cy="1765077"/>
            </a:xfrm>
            <a:prstGeom prst="rect">
              <a:avLst/>
            </a:prstGeom>
          </p:spPr>
        </p:pic>
      </p:grpSp>
      <p:pic>
        <p:nvPicPr>
          <p:cNvPr id="40" name="Picture 39"/>
          <p:cNvPicPr>
            <a:picLocks noChangeAspect="1"/>
          </p:cNvPicPr>
          <p:nvPr/>
        </p:nvPicPr>
        <p:blipFill>
          <a:blip r:embed="rId8"/>
          <a:stretch>
            <a:fillRect/>
          </a:stretch>
        </p:blipFill>
        <p:spPr>
          <a:xfrm>
            <a:off x="8264235" y="3809997"/>
            <a:ext cx="3828908" cy="1775157"/>
          </a:xfrm>
          <a:prstGeom prst="rect">
            <a:avLst/>
          </a:prstGeom>
        </p:spPr>
      </p:pic>
      <p:sp>
        <p:nvSpPr>
          <p:cNvPr id="2" name="Slide Number Placeholder 3">
            <a:extLst>
              <a:ext uri="{FF2B5EF4-FFF2-40B4-BE49-F238E27FC236}">
                <a16:creationId xmlns:a16="http://schemas.microsoft.com/office/drawing/2014/main" id="{390DC4F1-B9A6-18DD-BD26-A69CC0F0F9C4}"/>
              </a:ext>
            </a:extLst>
          </p:cNvPr>
          <p:cNvSpPr>
            <a:spLocks noGrp="1"/>
          </p:cNvSpPr>
          <p:nvPr>
            <p:ph type="sldNum" sz="quarter" idx="12"/>
          </p:nvPr>
        </p:nvSpPr>
        <p:spPr>
          <a:xfrm>
            <a:off x="9187963" y="6356352"/>
            <a:ext cx="2743200" cy="365125"/>
          </a:xfrm>
        </p:spPr>
        <p:txBody>
          <a:bodyPr/>
          <a:lstStyle/>
          <a:p>
            <a:fld id="{9B3C53A8-25C2-495B-899A-730819CDA189}" type="slidenum">
              <a:rPr lang="en-US" smtClean="0"/>
              <a:pPr/>
              <a:t>31</a:t>
            </a:fld>
            <a:endParaRPr lang="en-US" dirty="0"/>
          </a:p>
        </p:txBody>
      </p:sp>
    </p:spTree>
    <p:extLst>
      <p:ext uri="{BB962C8B-B14F-4D97-AF65-F5344CB8AC3E}">
        <p14:creationId xmlns:p14="http://schemas.microsoft.com/office/powerpoint/2010/main" val="119320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A1A8494-4925-43A3-9EC8-5D55E26CBFDA}"/>
              </a:ext>
            </a:extLst>
          </p:cNvPr>
          <p:cNvSpPr>
            <a:spLocks noGrp="1"/>
          </p:cNvSpPr>
          <p:nvPr>
            <p:ph type="title"/>
          </p:nvPr>
        </p:nvSpPr>
        <p:spPr>
          <a:xfrm>
            <a:off x="0" y="-4037"/>
            <a:ext cx="12192000" cy="756634"/>
          </a:xfrm>
        </p:spPr>
        <p:txBody>
          <a:bodyPr/>
          <a:lstStyle/>
          <a:p>
            <a:r>
              <a:rPr lang="en-US" dirty="0" err="1">
                <a:latin typeface="#9Slide02 Tieu de dai"/>
              </a:rPr>
              <a:t>Quản</a:t>
            </a:r>
            <a:r>
              <a:rPr lang="en-US" dirty="0">
                <a:latin typeface="#9Slide02 Tieu de dai"/>
              </a:rPr>
              <a:t> </a:t>
            </a:r>
            <a:r>
              <a:rPr lang="en-US" dirty="0" err="1">
                <a:latin typeface="#9Slide02 Tieu de dai"/>
              </a:rPr>
              <a:t>lý</a:t>
            </a:r>
            <a:r>
              <a:rPr lang="en-US" dirty="0">
                <a:latin typeface="#9Slide02 Tieu de dai"/>
              </a:rPr>
              <a:t> </a:t>
            </a:r>
            <a:r>
              <a:rPr lang="en-US" dirty="0" err="1">
                <a:latin typeface="#9Slide02 Tieu de dai"/>
              </a:rPr>
              <a:t>báo</a:t>
            </a:r>
            <a:r>
              <a:rPr lang="en-US" dirty="0">
                <a:latin typeface="#9Slide02 Tieu de dai"/>
              </a:rPr>
              <a:t> </a:t>
            </a:r>
            <a:r>
              <a:rPr lang="en-US" dirty="0" err="1">
                <a:latin typeface="#9Slide02 Tieu de dai"/>
              </a:rPr>
              <a:t>cáo</a:t>
            </a:r>
            <a:r>
              <a:rPr lang="en-US" dirty="0">
                <a:latin typeface="#9Slide02 Tieu de dai"/>
              </a:rPr>
              <a:t> – </a:t>
            </a:r>
            <a:r>
              <a:rPr lang="en-US" dirty="0" err="1">
                <a:latin typeface="#9Slide02 Tieu de dai"/>
              </a:rPr>
              <a:t>người</a:t>
            </a:r>
            <a:r>
              <a:rPr lang="en-US" dirty="0">
                <a:latin typeface="#9Slide02 Tieu de dai"/>
              </a:rPr>
              <a:t> </a:t>
            </a:r>
            <a:r>
              <a:rPr lang="en-US" dirty="0" err="1">
                <a:latin typeface="#9Slide02 Tieu de dai"/>
              </a:rPr>
              <a:t>dùng</a:t>
            </a:r>
            <a:r>
              <a:rPr lang="en-US" dirty="0">
                <a:latin typeface="#9Slide02 Tieu de dai"/>
              </a:rPr>
              <a:t> </a:t>
            </a:r>
            <a:r>
              <a:rPr lang="en-US" dirty="0" err="1">
                <a:latin typeface="#9Slide02 Tieu de dai"/>
              </a:rPr>
              <a:t>cấp</a:t>
            </a:r>
            <a:r>
              <a:rPr lang="en-US" dirty="0">
                <a:latin typeface="#9Slide02 Tieu de dai"/>
              </a:rPr>
              <a:t> </a:t>
            </a:r>
            <a:r>
              <a:rPr lang="en-US" dirty="0" err="1">
                <a:latin typeface="#9Slide02 Tieu de dai"/>
              </a:rPr>
              <a:t>tỉnh</a:t>
            </a:r>
            <a:endParaRPr lang="en-US" dirty="0">
              <a:latin typeface="#9Slide02 Noi dung dai" panose="02000000000000000000"/>
            </a:endParaRPr>
          </a:p>
        </p:txBody>
      </p:sp>
      <p:grpSp>
        <p:nvGrpSpPr>
          <p:cNvPr id="13" name="Group 12"/>
          <p:cNvGrpSpPr/>
          <p:nvPr/>
        </p:nvGrpSpPr>
        <p:grpSpPr>
          <a:xfrm>
            <a:off x="98857" y="841661"/>
            <a:ext cx="3828908" cy="2649681"/>
            <a:chOff x="337847" y="841664"/>
            <a:chExt cx="2904118" cy="2182092"/>
          </a:xfrm>
        </p:grpSpPr>
        <p:grpSp>
          <p:nvGrpSpPr>
            <p:cNvPr id="11" name="Group 10"/>
            <p:cNvGrpSpPr/>
            <p:nvPr/>
          </p:nvGrpSpPr>
          <p:grpSpPr>
            <a:xfrm>
              <a:off x="337847" y="841664"/>
              <a:ext cx="2904118" cy="2182092"/>
              <a:chOff x="971692" y="945573"/>
              <a:chExt cx="2904118" cy="2182092"/>
            </a:xfrm>
          </p:grpSpPr>
          <p:pic>
            <p:nvPicPr>
              <p:cNvPr id="9" name="Picture 8"/>
              <p:cNvPicPr>
                <a:picLocks noChangeAspect="1"/>
              </p:cNvPicPr>
              <p:nvPr/>
            </p:nvPicPr>
            <p:blipFill>
              <a:blip r:embed="rId3"/>
              <a:stretch>
                <a:fillRect/>
              </a:stretch>
            </p:blipFill>
            <p:spPr>
              <a:xfrm>
                <a:off x="971692" y="945573"/>
                <a:ext cx="2904118" cy="1461896"/>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971692" y="945573"/>
                <a:ext cx="2904118" cy="2182092"/>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p:txBody>
          </p:sp>
        </p:grpSp>
        <p:sp>
          <p:nvSpPr>
            <p:cNvPr id="12" name="Rectangle 11"/>
            <p:cNvSpPr/>
            <p:nvPr/>
          </p:nvSpPr>
          <p:spPr>
            <a:xfrm>
              <a:off x="337847" y="2303560"/>
              <a:ext cx="2904118" cy="720196"/>
            </a:xfrm>
            <a:prstGeom prst="rect">
              <a:avLst/>
            </a:prstGeom>
            <a:solidFill>
              <a:srgbClr val="64E1C5"/>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err="1"/>
                <a:t>Báo</a:t>
              </a:r>
              <a:r>
                <a:rPr lang="en-US" dirty="0"/>
                <a:t> </a:t>
              </a:r>
              <a:r>
                <a:rPr lang="en-US" dirty="0" err="1"/>
                <a:t>cáo</a:t>
              </a:r>
              <a:r>
                <a:rPr lang="en-US" dirty="0"/>
                <a:t> </a:t>
              </a:r>
              <a:r>
                <a:rPr lang="en-US" dirty="0" err="1"/>
                <a:t>số</a:t>
              </a:r>
              <a:r>
                <a:rPr lang="en-US" dirty="0"/>
                <a:t> </a:t>
              </a:r>
              <a:r>
                <a:rPr lang="en-US" dirty="0" err="1"/>
                <a:t>lượng</a:t>
              </a:r>
              <a:r>
                <a:rPr lang="en-US" dirty="0"/>
                <a:t> </a:t>
              </a:r>
              <a:r>
                <a:rPr lang="en-US" dirty="0" err="1"/>
                <a:t>thiết</a:t>
              </a:r>
              <a:r>
                <a:rPr lang="en-US" dirty="0"/>
                <a:t> </a:t>
              </a:r>
              <a:r>
                <a:rPr lang="en-US" dirty="0" err="1"/>
                <a:t>bị</a:t>
              </a:r>
              <a:endParaRPr lang="en-US" dirty="0"/>
            </a:p>
          </p:txBody>
        </p:sp>
      </p:grpSp>
      <p:grpSp>
        <p:nvGrpSpPr>
          <p:cNvPr id="20" name="Group 19"/>
          <p:cNvGrpSpPr/>
          <p:nvPr/>
        </p:nvGrpSpPr>
        <p:grpSpPr>
          <a:xfrm>
            <a:off x="4181546" y="841661"/>
            <a:ext cx="3828908" cy="2649681"/>
            <a:chOff x="5032041" y="3491344"/>
            <a:chExt cx="3828908" cy="2649681"/>
          </a:xfrm>
        </p:grpSpPr>
        <p:pic>
          <p:nvPicPr>
            <p:cNvPr id="14" name="Picture 13"/>
            <p:cNvPicPr>
              <a:picLocks noChangeAspect="1"/>
            </p:cNvPicPr>
            <p:nvPr/>
          </p:nvPicPr>
          <p:blipFill>
            <a:blip r:embed="rId4"/>
            <a:stretch>
              <a:fillRect/>
            </a:stretch>
          </p:blipFill>
          <p:spPr>
            <a:xfrm>
              <a:off x="5032041" y="3520432"/>
              <a:ext cx="3828908" cy="1746069"/>
            </a:xfrm>
            <a:prstGeom prst="rect">
              <a:avLst/>
            </a:prstGeom>
          </p:spPr>
        </p:pic>
        <p:grpSp>
          <p:nvGrpSpPr>
            <p:cNvPr id="15" name="Group 14"/>
            <p:cNvGrpSpPr/>
            <p:nvPr/>
          </p:nvGrpSpPr>
          <p:grpSpPr>
            <a:xfrm>
              <a:off x="5032041" y="3491344"/>
              <a:ext cx="3828908" cy="2649681"/>
              <a:chOff x="337847" y="841664"/>
              <a:chExt cx="2904118" cy="2182092"/>
            </a:xfrm>
          </p:grpSpPr>
          <p:sp>
            <p:nvSpPr>
              <p:cNvPr id="19" name="Rectangle 18"/>
              <p:cNvSpPr/>
              <p:nvPr/>
            </p:nvSpPr>
            <p:spPr>
              <a:xfrm>
                <a:off x="337847" y="841664"/>
                <a:ext cx="2904118" cy="2182092"/>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p:txBody>
          </p:sp>
          <p:sp>
            <p:nvSpPr>
              <p:cNvPr id="17" name="Rectangle 16"/>
              <p:cNvSpPr/>
              <p:nvPr/>
            </p:nvSpPr>
            <p:spPr>
              <a:xfrm>
                <a:off x="337847" y="2303560"/>
                <a:ext cx="2904118" cy="720196"/>
              </a:xfrm>
              <a:prstGeom prst="rect">
                <a:avLst/>
              </a:prstGeom>
              <a:solidFill>
                <a:srgbClr val="64E1C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Báo</a:t>
                </a:r>
                <a:r>
                  <a:rPr lang="en-US" dirty="0"/>
                  <a:t> </a:t>
                </a:r>
                <a:r>
                  <a:rPr lang="en-US" dirty="0" err="1"/>
                  <a:t>cáo</a:t>
                </a:r>
                <a:r>
                  <a:rPr lang="en-US" dirty="0"/>
                  <a:t> </a:t>
                </a:r>
                <a:r>
                  <a:rPr lang="en-US" dirty="0" err="1"/>
                  <a:t>số</a:t>
                </a:r>
                <a:r>
                  <a:rPr lang="en-US" dirty="0"/>
                  <a:t> </a:t>
                </a:r>
                <a:r>
                  <a:rPr lang="en-US" dirty="0" err="1"/>
                  <a:t>lượng</a:t>
                </a:r>
                <a:r>
                  <a:rPr lang="en-US" dirty="0"/>
                  <a:t> </a:t>
                </a:r>
                <a:r>
                  <a:rPr lang="en-US" dirty="0" err="1"/>
                  <a:t>bản</a:t>
                </a:r>
                <a:r>
                  <a:rPr lang="en-US" dirty="0"/>
                  <a:t> tin </a:t>
                </a:r>
                <a:r>
                  <a:rPr lang="en-US" dirty="0" err="1"/>
                  <a:t>theo</a:t>
                </a:r>
                <a:r>
                  <a:rPr lang="en-US" dirty="0"/>
                  <a:t> </a:t>
                </a:r>
                <a:r>
                  <a:rPr lang="en-US" dirty="0" err="1"/>
                  <a:t>địa</a:t>
                </a:r>
                <a:r>
                  <a:rPr lang="en-US" dirty="0"/>
                  <a:t> </a:t>
                </a:r>
                <a:r>
                  <a:rPr lang="en-US" dirty="0" err="1"/>
                  <a:t>bàn</a:t>
                </a:r>
                <a:endParaRPr lang="en-US" dirty="0"/>
              </a:p>
            </p:txBody>
          </p:sp>
        </p:grpSp>
      </p:grpSp>
      <p:grpSp>
        <p:nvGrpSpPr>
          <p:cNvPr id="27" name="Group 26"/>
          <p:cNvGrpSpPr/>
          <p:nvPr/>
        </p:nvGrpSpPr>
        <p:grpSpPr>
          <a:xfrm>
            <a:off x="8264235" y="870749"/>
            <a:ext cx="3828908" cy="2649682"/>
            <a:chOff x="8258275" y="3491342"/>
            <a:chExt cx="3828908" cy="2649682"/>
          </a:xfrm>
        </p:grpSpPr>
        <p:grpSp>
          <p:nvGrpSpPr>
            <p:cNvPr id="23" name="Group 22"/>
            <p:cNvGrpSpPr/>
            <p:nvPr/>
          </p:nvGrpSpPr>
          <p:grpSpPr>
            <a:xfrm>
              <a:off x="8258275" y="3491343"/>
              <a:ext cx="3828908" cy="2649681"/>
              <a:chOff x="337847" y="841664"/>
              <a:chExt cx="2904118" cy="2182092"/>
            </a:xfrm>
          </p:grpSpPr>
          <p:sp>
            <p:nvSpPr>
              <p:cNvPr id="24" name="Rectangle 23"/>
              <p:cNvSpPr/>
              <p:nvPr/>
            </p:nvSpPr>
            <p:spPr>
              <a:xfrm>
                <a:off x="337847" y="841664"/>
                <a:ext cx="2904118" cy="2182092"/>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p:txBody>
          </p:sp>
          <p:sp>
            <p:nvSpPr>
              <p:cNvPr id="25" name="Rectangle 24"/>
              <p:cNvSpPr/>
              <p:nvPr/>
            </p:nvSpPr>
            <p:spPr>
              <a:xfrm>
                <a:off x="337847" y="2303560"/>
                <a:ext cx="2904118" cy="720196"/>
              </a:xfrm>
              <a:prstGeom prst="rect">
                <a:avLst/>
              </a:prstGeom>
              <a:solidFill>
                <a:srgbClr val="64E1C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Báo</a:t>
                </a:r>
                <a:r>
                  <a:rPr lang="en-US" dirty="0"/>
                  <a:t> </a:t>
                </a:r>
                <a:r>
                  <a:rPr lang="en-US" dirty="0" err="1"/>
                  <a:t>cáo</a:t>
                </a:r>
                <a:r>
                  <a:rPr lang="en-US" dirty="0"/>
                  <a:t> </a:t>
                </a:r>
                <a:r>
                  <a:rPr lang="en-US" dirty="0" err="1"/>
                  <a:t>tổng</a:t>
                </a:r>
                <a:r>
                  <a:rPr lang="en-US" dirty="0"/>
                  <a:t> </a:t>
                </a:r>
                <a:r>
                  <a:rPr lang="en-US" dirty="0" err="1"/>
                  <a:t>quan</a:t>
                </a:r>
                <a:r>
                  <a:rPr lang="en-US" dirty="0"/>
                  <a:t> </a:t>
                </a:r>
                <a:r>
                  <a:rPr lang="en-US" dirty="0" err="1"/>
                  <a:t>hệ</a:t>
                </a:r>
                <a:r>
                  <a:rPr lang="en-US" dirty="0"/>
                  <a:t> </a:t>
                </a:r>
                <a:r>
                  <a:rPr lang="en-US" dirty="0" err="1"/>
                  <a:t>thống</a:t>
                </a:r>
                <a:endParaRPr lang="en-US" dirty="0"/>
              </a:p>
            </p:txBody>
          </p:sp>
        </p:grpSp>
        <p:pic>
          <p:nvPicPr>
            <p:cNvPr id="26" name="Picture 25"/>
            <p:cNvPicPr>
              <a:picLocks noChangeAspect="1"/>
            </p:cNvPicPr>
            <p:nvPr/>
          </p:nvPicPr>
          <p:blipFill>
            <a:blip r:embed="rId5"/>
            <a:stretch>
              <a:fillRect/>
            </a:stretch>
          </p:blipFill>
          <p:spPr>
            <a:xfrm>
              <a:off x="8258275" y="3491342"/>
              <a:ext cx="3828908" cy="1758151"/>
            </a:xfrm>
            <a:prstGeom prst="rect">
              <a:avLst/>
            </a:prstGeom>
            <a:ln>
              <a:noFill/>
            </a:ln>
            <a:effectLst>
              <a:outerShdw blurRad="292100" dist="139700" dir="2700000" algn="tl" rotWithShape="0">
                <a:srgbClr val="333333">
                  <a:alpha val="65000"/>
                </a:srgbClr>
              </a:outerShdw>
            </a:effectLst>
          </p:spPr>
        </p:pic>
      </p:grpSp>
      <p:grpSp>
        <p:nvGrpSpPr>
          <p:cNvPr id="38" name="Group 37"/>
          <p:cNvGrpSpPr/>
          <p:nvPr/>
        </p:nvGrpSpPr>
        <p:grpSpPr>
          <a:xfrm>
            <a:off x="98857" y="3809997"/>
            <a:ext cx="3828908" cy="2649681"/>
            <a:chOff x="98857" y="3809997"/>
            <a:chExt cx="3828908" cy="2649681"/>
          </a:xfrm>
        </p:grpSpPr>
        <p:pic>
          <p:nvPicPr>
            <p:cNvPr id="28" name="Picture 27"/>
            <p:cNvPicPr>
              <a:picLocks noChangeAspect="1"/>
            </p:cNvPicPr>
            <p:nvPr/>
          </p:nvPicPr>
          <p:blipFill>
            <a:blip r:embed="rId6"/>
            <a:stretch>
              <a:fillRect/>
            </a:stretch>
          </p:blipFill>
          <p:spPr>
            <a:xfrm>
              <a:off x="98857" y="3824560"/>
              <a:ext cx="3828908" cy="1760595"/>
            </a:xfrm>
            <a:prstGeom prst="rect">
              <a:avLst/>
            </a:prstGeom>
            <a:ln>
              <a:noFill/>
            </a:ln>
            <a:effectLst>
              <a:outerShdw blurRad="292100" dist="139700" dir="2700000" algn="tl" rotWithShape="0">
                <a:srgbClr val="333333">
                  <a:alpha val="65000"/>
                </a:srgbClr>
              </a:outerShdw>
            </a:effectLst>
          </p:spPr>
        </p:pic>
        <p:grpSp>
          <p:nvGrpSpPr>
            <p:cNvPr id="29" name="Group 28"/>
            <p:cNvGrpSpPr/>
            <p:nvPr/>
          </p:nvGrpSpPr>
          <p:grpSpPr>
            <a:xfrm>
              <a:off x="98857" y="3809997"/>
              <a:ext cx="3828908" cy="2649681"/>
              <a:chOff x="337847" y="841664"/>
              <a:chExt cx="2904118" cy="2182092"/>
            </a:xfrm>
          </p:grpSpPr>
          <p:sp>
            <p:nvSpPr>
              <p:cNvPr id="33" name="Rectangle 32"/>
              <p:cNvSpPr/>
              <p:nvPr/>
            </p:nvSpPr>
            <p:spPr>
              <a:xfrm>
                <a:off x="337847" y="841664"/>
                <a:ext cx="2904118" cy="2182092"/>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p:txBody>
          </p:sp>
          <p:sp>
            <p:nvSpPr>
              <p:cNvPr id="31" name="Rectangle 30"/>
              <p:cNvSpPr/>
              <p:nvPr/>
            </p:nvSpPr>
            <p:spPr>
              <a:xfrm>
                <a:off x="337847" y="2303560"/>
                <a:ext cx="2904118" cy="720196"/>
              </a:xfrm>
              <a:prstGeom prst="rect">
                <a:avLst/>
              </a:prstGeom>
              <a:solidFill>
                <a:srgbClr val="64E1C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Đánh</a:t>
                </a:r>
                <a:r>
                  <a:rPr lang="en-US" dirty="0"/>
                  <a:t> </a:t>
                </a:r>
                <a:r>
                  <a:rPr lang="en-US" dirty="0" err="1"/>
                  <a:t>giá</a:t>
                </a:r>
                <a:r>
                  <a:rPr lang="en-US" dirty="0"/>
                  <a:t> </a:t>
                </a:r>
                <a:r>
                  <a:rPr lang="en-US" dirty="0" err="1"/>
                  <a:t>hiệu</a:t>
                </a:r>
                <a:r>
                  <a:rPr lang="en-US" dirty="0"/>
                  <a:t> </a:t>
                </a:r>
                <a:r>
                  <a:rPr lang="en-US" dirty="0" err="1"/>
                  <a:t>quả</a:t>
                </a:r>
                <a:r>
                  <a:rPr lang="en-US" dirty="0"/>
                  <a:t> </a:t>
                </a:r>
                <a:r>
                  <a:rPr lang="en-US" dirty="0" err="1"/>
                  <a:t>hoạt</a:t>
                </a:r>
                <a:r>
                  <a:rPr lang="en-US" dirty="0"/>
                  <a:t> </a:t>
                </a:r>
                <a:r>
                  <a:rPr lang="en-US" dirty="0" err="1"/>
                  <a:t>động</a:t>
                </a:r>
                <a:r>
                  <a:rPr lang="en-US" dirty="0"/>
                  <a:t> </a:t>
                </a:r>
                <a:r>
                  <a:rPr lang="en-US" dirty="0" err="1"/>
                  <a:t>phát</a:t>
                </a:r>
                <a:r>
                  <a:rPr lang="en-US" dirty="0"/>
                  <a:t> </a:t>
                </a:r>
                <a:r>
                  <a:rPr lang="en-US" dirty="0" err="1"/>
                  <a:t>thanh</a:t>
                </a:r>
                <a:endParaRPr lang="en-US" dirty="0"/>
              </a:p>
            </p:txBody>
          </p:sp>
        </p:grpSp>
      </p:grpSp>
      <p:grpSp>
        <p:nvGrpSpPr>
          <p:cNvPr id="44" name="Group 43"/>
          <p:cNvGrpSpPr/>
          <p:nvPr/>
        </p:nvGrpSpPr>
        <p:grpSpPr>
          <a:xfrm>
            <a:off x="4181546" y="3824560"/>
            <a:ext cx="3828908" cy="2649681"/>
            <a:chOff x="8222673" y="3861812"/>
            <a:chExt cx="3828908" cy="2649681"/>
          </a:xfrm>
        </p:grpSpPr>
        <p:pic>
          <p:nvPicPr>
            <p:cNvPr id="34" name="Picture 33"/>
            <p:cNvPicPr>
              <a:picLocks noChangeAspect="1"/>
            </p:cNvPicPr>
            <p:nvPr/>
          </p:nvPicPr>
          <p:blipFill>
            <a:blip r:embed="rId7"/>
            <a:stretch>
              <a:fillRect/>
            </a:stretch>
          </p:blipFill>
          <p:spPr>
            <a:xfrm>
              <a:off x="8222673" y="3881899"/>
              <a:ext cx="3828908" cy="1755072"/>
            </a:xfrm>
            <a:prstGeom prst="rect">
              <a:avLst/>
            </a:prstGeom>
            <a:ln>
              <a:noFill/>
            </a:ln>
            <a:effectLst>
              <a:outerShdw blurRad="292100" dist="139700" dir="2700000" algn="tl" rotWithShape="0">
                <a:srgbClr val="333333">
                  <a:alpha val="65000"/>
                </a:srgbClr>
              </a:outerShdw>
            </a:effectLst>
          </p:spPr>
        </p:pic>
        <p:grpSp>
          <p:nvGrpSpPr>
            <p:cNvPr id="41" name="Group 40"/>
            <p:cNvGrpSpPr/>
            <p:nvPr/>
          </p:nvGrpSpPr>
          <p:grpSpPr>
            <a:xfrm>
              <a:off x="8222673" y="3861812"/>
              <a:ext cx="3828908" cy="2649681"/>
              <a:chOff x="337847" y="841664"/>
              <a:chExt cx="2904118" cy="2182092"/>
            </a:xfrm>
          </p:grpSpPr>
          <p:sp>
            <p:nvSpPr>
              <p:cNvPr id="42" name="Rectangle 41"/>
              <p:cNvSpPr/>
              <p:nvPr/>
            </p:nvSpPr>
            <p:spPr>
              <a:xfrm>
                <a:off x="337847" y="841664"/>
                <a:ext cx="2904118" cy="2182092"/>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p:txBody>
          </p:sp>
          <p:sp>
            <p:nvSpPr>
              <p:cNvPr id="43" name="Rectangle 42"/>
              <p:cNvSpPr/>
              <p:nvPr/>
            </p:nvSpPr>
            <p:spPr>
              <a:xfrm>
                <a:off x="337847" y="2303560"/>
                <a:ext cx="2904118" cy="720196"/>
              </a:xfrm>
              <a:prstGeom prst="rect">
                <a:avLst/>
              </a:prstGeom>
              <a:solidFill>
                <a:srgbClr val="64E1C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Báo</a:t>
                </a:r>
                <a:r>
                  <a:rPr lang="en-US" dirty="0"/>
                  <a:t> </a:t>
                </a:r>
                <a:r>
                  <a:rPr lang="en-US" dirty="0" err="1"/>
                  <a:t>cáo</a:t>
                </a:r>
                <a:r>
                  <a:rPr lang="en-US" dirty="0"/>
                  <a:t> </a:t>
                </a:r>
                <a:r>
                  <a:rPr lang="en-US" dirty="0" err="1"/>
                  <a:t>hoạt</a:t>
                </a:r>
                <a:r>
                  <a:rPr lang="en-US" dirty="0"/>
                  <a:t> </a:t>
                </a:r>
                <a:r>
                  <a:rPr lang="en-US" dirty="0" err="1"/>
                  <a:t>động</a:t>
                </a:r>
                <a:r>
                  <a:rPr lang="en-US" dirty="0"/>
                  <a:t> </a:t>
                </a:r>
                <a:r>
                  <a:rPr lang="en-US" dirty="0" err="1"/>
                  <a:t>phát</a:t>
                </a:r>
                <a:r>
                  <a:rPr lang="en-US" dirty="0"/>
                  <a:t> </a:t>
                </a:r>
                <a:r>
                  <a:rPr lang="en-US" dirty="0" err="1"/>
                  <a:t>thanh</a:t>
                </a:r>
                <a:r>
                  <a:rPr lang="en-US" dirty="0"/>
                  <a:t> </a:t>
                </a:r>
                <a:r>
                  <a:rPr lang="en-US" dirty="0" err="1"/>
                  <a:t>của</a:t>
                </a:r>
                <a:r>
                  <a:rPr lang="en-US" dirty="0"/>
                  <a:t> </a:t>
                </a:r>
                <a:r>
                  <a:rPr lang="en-US" dirty="0" err="1"/>
                  <a:t>địa</a:t>
                </a:r>
                <a:r>
                  <a:rPr lang="en-US" dirty="0"/>
                  <a:t> </a:t>
                </a:r>
                <a:r>
                  <a:rPr lang="en-US" dirty="0" err="1"/>
                  <a:t>phương</a:t>
                </a:r>
                <a:r>
                  <a:rPr lang="en-US" dirty="0"/>
                  <a:t> </a:t>
                </a:r>
                <a:r>
                  <a:rPr lang="en-US" dirty="0" err="1"/>
                  <a:t>theo</a:t>
                </a:r>
                <a:r>
                  <a:rPr lang="en-US" dirty="0"/>
                  <a:t> </a:t>
                </a:r>
                <a:r>
                  <a:rPr lang="en-US" dirty="0" err="1"/>
                  <a:t>văn</a:t>
                </a:r>
                <a:r>
                  <a:rPr lang="en-US" dirty="0"/>
                  <a:t> </a:t>
                </a:r>
                <a:r>
                  <a:rPr lang="en-US" dirty="0" err="1"/>
                  <a:t>bản</a:t>
                </a:r>
                <a:r>
                  <a:rPr lang="en-US" dirty="0"/>
                  <a:t> </a:t>
                </a:r>
                <a:r>
                  <a:rPr lang="en-US" dirty="0" err="1"/>
                  <a:t>hướng</a:t>
                </a:r>
                <a:r>
                  <a:rPr lang="en-US" dirty="0"/>
                  <a:t> </a:t>
                </a:r>
                <a:r>
                  <a:rPr lang="en-US" dirty="0" err="1"/>
                  <a:t>dẫn</a:t>
                </a:r>
                <a:r>
                  <a:rPr lang="en-US" dirty="0"/>
                  <a:t> </a:t>
                </a:r>
                <a:r>
                  <a:rPr lang="en-US" dirty="0" err="1"/>
                  <a:t>của</a:t>
                </a:r>
                <a:r>
                  <a:rPr lang="en-US" dirty="0"/>
                  <a:t> </a:t>
                </a:r>
                <a:r>
                  <a:rPr lang="en-US" dirty="0" err="1"/>
                  <a:t>Sở</a:t>
                </a:r>
                <a:endParaRPr lang="en-US" dirty="0"/>
              </a:p>
            </p:txBody>
          </p:sp>
        </p:grpSp>
      </p:grpSp>
      <p:grpSp>
        <p:nvGrpSpPr>
          <p:cNvPr id="51" name="Group 50"/>
          <p:cNvGrpSpPr/>
          <p:nvPr/>
        </p:nvGrpSpPr>
        <p:grpSpPr>
          <a:xfrm>
            <a:off x="8264235" y="3809997"/>
            <a:ext cx="3828908" cy="2649681"/>
            <a:chOff x="8264235" y="3809997"/>
            <a:chExt cx="3828908" cy="2649681"/>
          </a:xfrm>
        </p:grpSpPr>
        <p:pic>
          <p:nvPicPr>
            <p:cNvPr id="45" name="Picture 44"/>
            <p:cNvPicPr>
              <a:picLocks noChangeAspect="1"/>
            </p:cNvPicPr>
            <p:nvPr/>
          </p:nvPicPr>
          <p:blipFill>
            <a:blip r:embed="rId8"/>
            <a:stretch>
              <a:fillRect/>
            </a:stretch>
          </p:blipFill>
          <p:spPr>
            <a:xfrm>
              <a:off x="8264235" y="3834641"/>
              <a:ext cx="3828908" cy="1750514"/>
            </a:xfrm>
            <a:prstGeom prst="rect">
              <a:avLst/>
            </a:prstGeom>
          </p:spPr>
        </p:pic>
        <p:grpSp>
          <p:nvGrpSpPr>
            <p:cNvPr id="48" name="Group 47"/>
            <p:cNvGrpSpPr/>
            <p:nvPr/>
          </p:nvGrpSpPr>
          <p:grpSpPr>
            <a:xfrm>
              <a:off x="8264235" y="3809997"/>
              <a:ext cx="3828908" cy="2649681"/>
              <a:chOff x="337847" y="841664"/>
              <a:chExt cx="2904118" cy="2182092"/>
            </a:xfrm>
          </p:grpSpPr>
          <p:sp>
            <p:nvSpPr>
              <p:cNvPr id="49" name="Rectangle 48"/>
              <p:cNvSpPr/>
              <p:nvPr/>
            </p:nvSpPr>
            <p:spPr>
              <a:xfrm>
                <a:off x="337847" y="841664"/>
                <a:ext cx="2904118" cy="2182092"/>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p:txBody>
          </p:sp>
          <p:sp>
            <p:nvSpPr>
              <p:cNvPr id="50" name="Rectangle 49"/>
              <p:cNvSpPr/>
              <p:nvPr/>
            </p:nvSpPr>
            <p:spPr>
              <a:xfrm>
                <a:off x="337847" y="2303560"/>
                <a:ext cx="2904118" cy="720196"/>
              </a:xfrm>
              <a:prstGeom prst="rect">
                <a:avLst/>
              </a:prstGeom>
              <a:solidFill>
                <a:srgbClr val="64E1C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Báo</a:t>
                </a:r>
                <a:r>
                  <a:rPr lang="en-US" dirty="0"/>
                  <a:t> </a:t>
                </a:r>
                <a:r>
                  <a:rPr lang="en-US" dirty="0" err="1"/>
                  <a:t>cáo</a:t>
                </a:r>
                <a:r>
                  <a:rPr lang="en-US" dirty="0"/>
                  <a:t> </a:t>
                </a:r>
                <a:r>
                  <a:rPr lang="en-US" dirty="0" err="1"/>
                  <a:t>số</a:t>
                </a:r>
                <a:r>
                  <a:rPr lang="en-US" dirty="0"/>
                  <a:t> </a:t>
                </a:r>
                <a:r>
                  <a:rPr lang="en-US" dirty="0" err="1"/>
                  <a:t>lượng</a:t>
                </a:r>
                <a:r>
                  <a:rPr lang="en-US" dirty="0"/>
                  <a:t> </a:t>
                </a:r>
                <a:r>
                  <a:rPr lang="en-US" dirty="0" err="1"/>
                  <a:t>thiết</a:t>
                </a:r>
                <a:r>
                  <a:rPr lang="en-US" dirty="0"/>
                  <a:t> </a:t>
                </a:r>
                <a:r>
                  <a:rPr lang="en-US" dirty="0" err="1"/>
                  <a:t>bị</a:t>
                </a:r>
                <a:r>
                  <a:rPr lang="en-US" dirty="0"/>
                  <a:t> </a:t>
                </a:r>
                <a:r>
                  <a:rPr lang="en-US" dirty="0" err="1"/>
                  <a:t>của</a:t>
                </a:r>
                <a:r>
                  <a:rPr lang="en-US" dirty="0"/>
                  <a:t> </a:t>
                </a:r>
                <a:r>
                  <a:rPr lang="en-US" dirty="0" err="1"/>
                  <a:t>các</a:t>
                </a:r>
                <a:r>
                  <a:rPr lang="en-US" dirty="0"/>
                  <a:t> </a:t>
                </a:r>
                <a:r>
                  <a:rPr lang="en-US" dirty="0" err="1"/>
                  <a:t>nhà</a:t>
                </a:r>
                <a:r>
                  <a:rPr lang="en-US" dirty="0"/>
                  <a:t> </a:t>
                </a:r>
                <a:r>
                  <a:rPr lang="en-US" dirty="0" err="1"/>
                  <a:t>cung</a:t>
                </a:r>
                <a:r>
                  <a:rPr lang="en-US" dirty="0"/>
                  <a:t> </a:t>
                </a:r>
                <a:r>
                  <a:rPr lang="en-US" dirty="0" err="1"/>
                  <a:t>cấp</a:t>
                </a:r>
                <a:r>
                  <a:rPr lang="en-US" dirty="0"/>
                  <a:t> </a:t>
                </a:r>
                <a:r>
                  <a:rPr lang="en-US" dirty="0" err="1"/>
                  <a:t>trên</a:t>
                </a:r>
                <a:r>
                  <a:rPr lang="en-US" dirty="0"/>
                  <a:t> </a:t>
                </a:r>
                <a:r>
                  <a:rPr lang="en-US" dirty="0" err="1"/>
                  <a:t>địa</a:t>
                </a:r>
                <a:r>
                  <a:rPr lang="en-US" dirty="0"/>
                  <a:t> </a:t>
                </a:r>
                <a:r>
                  <a:rPr lang="en-US" dirty="0" err="1"/>
                  <a:t>bàn</a:t>
                </a:r>
                <a:endParaRPr lang="en-US" dirty="0"/>
              </a:p>
            </p:txBody>
          </p:sp>
        </p:grpSp>
      </p:grpSp>
      <p:sp>
        <p:nvSpPr>
          <p:cNvPr id="2" name="Slide Number Placeholder 3">
            <a:extLst>
              <a:ext uri="{FF2B5EF4-FFF2-40B4-BE49-F238E27FC236}">
                <a16:creationId xmlns:a16="http://schemas.microsoft.com/office/drawing/2014/main" id="{9D9A9857-C5BB-FAB4-5188-525A2982D8E4}"/>
              </a:ext>
            </a:extLst>
          </p:cNvPr>
          <p:cNvSpPr>
            <a:spLocks noGrp="1"/>
          </p:cNvSpPr>
          <p:nvPr>
            <p:ph type="sldNum" sz="quarter" idx="12"/>
          </p:nvPr>
        </p:nvSpPr>
        <p:spPr>
          <a:xfrm>
            <a:off x="9187963" y="6356352"/>
            <a:ext cx="2743200" cy="365125"/>
          </a:xfrm>
        </p:spPr>
        <p:txBody>
          <a:bodyPr/>
          <a:lstStyle/>
          <a:p>
            <a:fld id="{9B3C53A8-25C2-495B-899A-730819CDA189}" type="slidenum">
              <a:rPr lang="en-US" smtClean="0"/>
              <a:pPr/>
              <a:t>32</a:t>
            </a:fld>
            <a:endParaRPr lang="en-US" dirty="0"/>
          </a:p>
        </p:txBody>
      </p:sp>
    </p:spTree>
    <p:extLst>
      <p:ext uri="{BB962C8B-B14F-4D97-AF65-F5344CB8AC3E}">
        <p14:creationId xmlns:p14="http://schemas.microsoft.com/office/powerpoint/2010/main" val="760373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A1A8494-4925-43A3-9EC8-5D55E26CBFDA}"/>
              </a:ext>
            </a:extLst>
          </p:cNvPr>
          <p:cNvSpPr>
            <a:spLocks noGrp="1"/>
          </p:cNvSpPr>
          <p:nvPr>
            <p:ph type="title"/>
          </p:nvPr>
        </p:nvSpPr>
        <p:spPr>
          <a:xfrm>
            <a:off x="0" y="-4037"/>
            <a:ext cx="12192000" cy="756634"/>
          </a:xfrm>
        </p:spPr>
        <p:txBody>
          <a:bodyPr/>
          <a:lstStyle/>
          <a:p>
            <a:r>
              <a:rPr lang="en-US" dirty="0" err="1">
                <a:latin typeface="#9Slide02 Tieu de dai"/>
              </a:rPr>
              <a:t>Quản</a:t>
            </a:r>
            <a:r>
              <a:rPr lang="en-US" dirty="0">
                <a:latin typeface="#9Slide02 Tieu de dai"/>
              </a:rPr>
              <a:t> </a:t>
            </a:r>
            <a:r>
              <a:rPr lang="en-US" dirty="0" err="1">
                <a:latin typeface="#9Slide02 Tieu de dai"/>
              </a:rPr>
              <a:t>trị</a:t>
            </a:r>
            <a:r>
              <a:rPr lang="en-US" dirty="0">
                <a:latin typeface="#9Slide02 Tieu de dai"/>
              </a:rPr>
              <a:t> </a:t>
            </a:r>
            <a:r>
              <a:rPr lang="en-US" dirty="0" err="1">
                <a:latin typeface="#9Slide02 Tieu de dai"/>
              </a:rPr>
              <a:t>hệ</a:t>
            </a:r>
            <a:r>
              <a:rPr lang="en-US" dirty="0">
                <a:latin typeface="#9Slide02 Tieu de dai"/>
              </a:rPr>
              <a:t> </a:t>
            </a:r>
            <a:r>
              <a:rPr lang="en-US" dirty="0" err="1">
                <a:latin typeface="#9Slide02 Tieu de dai"/>
              </a:rPr>
              <a:t>thống</a:t>
            </a:r>
            <a:r>
              <a:rPr lang="en-US" dirty="0">
                <a:latin typeface="#9Slide02 Tieu de dai"/>
              </a:rPr>
              <a:t>: </a:t>
            </a:r>
            <a:r>
              <a:rPr lang="en-US" dirty="0" err="1">
                <a:latin typeface="#9Slide02 Tieu de dai"/>
              </a:rPr>
              <a:t>người</a:t>
            </a:r>
            <a:r>
              <a:rPr lang="en-US" dirty="0">
                <a:latin typeface="#9Slide02 Tieu de dai"/>
              </a:rPr>
              <a:t> </a:t>
            </a:r>
            <a:r>
              <a:rPr lang="en-US" dirty="0" err="1">
                <a:latin typeface="#9Slide02 Tieu de dai"/>
              </a:rPr>
              <a:t>dùng</a:t>
            </a:r>
            <a:r>
              <a:rPr lang="en-US" dirty="0">
                <a:latin typeface="#9Slide02 Tieu de dai"/>
              </a:rPr>
              <a:t> </a:t>
            </a:r>
            <a:r>
              <a:rPr lang="en-US" dirty="0" err="1">
                <a:latin typeface="#9Slide02 Tieu de dai"/>
              </a:rPr>
              <a:t>cấp</a:t>
            </a:r>
            <a:r>
              <a:rPr lang="en-US" dirty="0">
                <a:latin typeface="#9Slide02 Tieu de dai"/>
              </a:rPr>
              <a:t> </a:t>
            </a:r>
            <a:r>
              <a:rPr lang="en-US" dirty="0" err="1">
                <a:latin typeface="#9Slide02 Tieu de dai"/>
              </a:rPr>
              <a:t>tỉnh</a:t>
            </a:r>
            <a:endParaRPr lang="en-US" dirty="0">
              <a:latin typeface="#9Slide02 Noi dung dai" panose="02000000000000000000"/>
            </a:endParaRPr>
          </a:p>
        </p:txBody>
      </p:sp>
      <p:grpSp>
        <p:nvGrpSpPr>
          <p:cNvPr id="14" name="Group 13"/>
          <p:cNvGrpSpPr/>
          <p:nvPr/>
        </p:nvGrpSpPr>
        <p:grpSpPr>
          <a:xfrm>
            <a:off x="4181546" y="841661"/>
            <a:ext cx="3828908" cy="2649681"/>
            <a:chOff x="5032041" y="3491344"/>
            <a:chExt cx="3828908" cy="2649681"/>
          </a:xfrm>
        </p:grpSpPr>
        <p:pic>
          <p:nvPicPr>
            <p:cNvPr id="15" name="Picture 14"/>
            <p:cNvPicPr>
              <a:picLocks noChangeAspect="1"/>
            </p:cNvPicPr>
            <p:nvPr/>
          </p:nvPicPr>
          <p:blipFill>
            <a:blip r:embed="rId3"/>
            <a:stretch>
              <a:fillRect/>
            </a:stretch>
          </p:blipFill>
          <p:spPr>
            <a:xfrm>
              <a:off x="5032041" y="3520432"/>
              <a:ext cx="3828908" cy="1746069"/>
            </a:xfrm>
            <a:prstGeom prst="rect">
              <a:avLst/>
            </a:prstGeom>
          </p:spPr>
        </p:pic>
        <p:grpSp>
          <p:nvGrpSpPr>
            <p:cNvPr id="16" name="Group 15"/>
            <p:cNvGrpSpPr/>
            <p:nvPr/>
          </p:nvGrpSpPr>
          <p:grpSpPr>
            <a:xfrm>
              <a:off x="5032041" y="3491344"/>
              <a:ext cx="3828908" cy="2649681"/>
              <a:chOff x="337847" y="841664"/>
              <a:chExt cx="2904118" cy="2182092"/>
            </a:xfrm>
          </p:grpSpPr>
          <p:sp>
            <p:nvSpPr>
              <p:cNvPr id="17" name="Rectangle 16"/>
              <p:cNvSpPr/>
              <p:nvPr/>
            </p:nvSpPr>
            <p:spPr>
              <a:xfrm>
                <a:off x="337847" y="841664"/>
                <a:ext cx="2904118" cy="2182092"/>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p:txBody>
          </p:sp>
          <p:sp>
            <p:nvSpPr>
              <p:cNvPr id="18" name="Rectangle 17"/>
              <p:cNvSpPr/>
              <p:nvPr/>
            </p:nvSpPr>
            <p:spPr>
              <a:xfrm>
                <a:off x="337847" y="2303560"/>
                <a:ext cx="2904118" cy="720196"/>
              </a:xfrm>
              <a:prstGeom prst="rect">
                <a:avLst/>
              </a:prstGeom>
              <a:solidFill>
                <a:srgbClr val="BEA88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Xem</a:t>
                </a:r>
                <a:r>
                  <a:rPr lang="en-US" dirty="0"/>
                  <a:t> </a:t>
                </a:r>
                <a:r>
                  <a:rPr lang="en-US" dirty="0" err="1"/>
                  <a:t>và</a:t>
                </a:r>
                <a:r>
                  <a:rPr lang="en-US" dirty="0"/>
                  <a:t> </a:t>
                </a:r>
                <a:r>
                  <a:rPr lang="en-US" dirty="0" err="1"/>
                  <a:t>kết</a:t>
                </a:r>
                <a:r>
                  <a:rPr lang="en-US" dirty="0"/>
                  <a:t> </a:t>
                </a:r>
                <a:r>
                  <a:rPr lang="en-US" dirty="0" err="1"/>
                  <a:t>xuất</a:t>
                </a:r>
                <a:r>
                  <a:rPr lang="en-US" dirty="0"/>
                  <a:t> </a:t>
                </a:r>
                <a:r>
                  <a:rPr lang="en-US" dirty="0" err="1"/>
                  <a:t>báo</a:t>
                </a:r>
                <a:r>
                  <a:rPr lang="en-US" dirty="0"/>
                  <a:t> </a:t>
                </a:r>
                <a:r>
                  <a:rPr lang="en-US" dirty="0" err="1"/>
                  <a:t>cáo</a:t>
                </a:r>
                <a:endParaRPr lang="en-US" dirty="0"/>
              </a:p>
            </p:txBody>
          </p:sp>
        </p:grpSp>
      </p:grpSp>
      <p:grpSp>
        <p:nvGrpSpPr>
          <p:cNvPr id="20" name="Group 19"/>
          <p:cNvGrpSpPr/>
          <p:nvPr/>
        </p:nvGrpSpPr>
        <p:grpSpPr>
          <a:xfrm>
            <a:off x="8264235" y="870750"/>
            <a:ext cx="3828908" cy="2649681"/>
            <a:chOff x="337847" y="841664"/>
            <a:chExt cx="2904118" cy="2182092"/>
          </a:xfrm>
        </p:grpSpPr>
        <p:sp>
          <p:nvSpPr>
            <p:cNvPr id="22" name="Rectangle 21"/>
            <p:cNvSpPr/>
            <p:nvPr/>
          </p:nvSpPr>
          <p:spPr>
            <a:xfrm>
              <a:off x="337847" y="841664"/>
              <a:ext cx="2904118" cy="2182092"/>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p:txBody>
        </p:sp>
        <p:sp>
          <p:nvSpPr>
            <p:cNvPr id="23" name="Rectangle 22"/>
            <p:cNvSpPr/>
            <p:nvPr/>
          </p:nvSpPr>
          <p:spPr>
            <a:xfrm>
              <a:off x="337847" y="2303560"/>
              <a:ext cx="2904118" cy="720196"/>
            </a:xfrm>
            <a:prstGeom prst="rect">
              <a:avLst/>
            </a:prstGeom>
            <a:solidFill>
              <a:srgbClr val="BEA88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Quản</a:t>
              </a:r>
              <a:r>
                <a:rPr lang="en-US" dirty="0"/>
                <a:t> </a:t>
              </a:r>
              <a:r>
                <a:rPr lang="en-US" dirty="0" err="1"/>
                <a:t>lý</a:t>
              </a:r>
              <a:r>
                <a:rPr lang="en-US" dirty="0"/>
                <a:t> </a:t>
              </a:r>
              <a:r>
                <a:rPr lang="en-US" dirty="0" err="1"/>
                <a:t>vai</a:t>
              </a:r>
              <a:r>
                <a:rPr lang="en-US" dirty="0"/>
                <a:t> </a:t>
              </a:r>
              <a:r>
                <a:rPr lang="en-US" dirty="0" err="1"/>
                <a:t>trò</a:t>
              </a:r>
              <a:r>
                <a:rPr lang="en-US" dirty="0"/>
                <a:t> </a:t>
              </a:r>
              <a:r>
                <a:rPr lang="en-US" dirty="0" err="1"/>
                <a:t>người</a:t>
              </a:r>
              <a:r>
                <a:rPr lang="en-US" dirty="0"/>
                <a:t> </a:t>
              </a:r>
              <a:r>
                <a:rPr lang="en-US" dirty="0" err="1"/>
                <a:t>dùng</a:t>
              </a:r>
              <a:endParaRPr lang="en-US" dirty="0"/>
            </a:p>
          </p:txBody>
        </p:sp>
      </p:grpSp>
      <p:grpSp>
        <p:nvGrpSpPr>
          <p:cNvPr id="26" name="Group 25"/>
          <p:cNvGrpSpPr/>
          <p:nvPr/>
        </p:nvGrpSpPr>
        <p:grpSpPr>
          <a:xfrm>
            <a:off x="98857" y="3809997"/>
            <a:ext cx="3828908" cy="2649681"/>
            <a:chOff x="337847" y="841664"/>
            <a:chExt cx="2904118" cy="2182092"/>
          </a:xfrm>
        </p:grpSpPr>
        <p:sp>
          <p:nvSpPr>
            <p:cNvPr id="27" name="Rectangle 26"/>
            <p:cNvSpPr/>
            <p:nvPr/>
          </p:nvSpPr>
          <p:spPr>
            <a:xfrm>
              <a:off x="337847" y="841664"/>
              <a:ext cx="2904118" cy="2182092"/>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p:txBody>
        </p:sp>
        <p:sp>
          <p:nvSpPr>
            <p:cNvPr id="28" name="Rectangle 27"/>
            <p:cNvSpPr/>
            <p:nvPr/>
          </p:nvSpPr>
          <p:spPr>
            <a:xfrm>
              <a:off x="337847" y="2303560"/>
              <a:ext cx="2904118" cy="720196"/>
            </a:xfrm>
            <a:prstGeom prst="rect">
              <a:avLst/>
            </a:prstGeom>
            <a:solidFill>
              <a:srgbClr val="BEA88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Quản</a:t>
              </a:r>
              <a:r>
                <a:rPr lang="en-US" dirty="0"/>
                <a:t> </a:t>
              </a:r>
              <a:r>
                <a:rPr lang="en-US" dirty="0" err="1"/>
                <a:t>lý</a:t>
              </a:r>
              <a:r>
                <a:rPr lang="en-US" dirty="0"/>
                <a:t> </a:t>
              </a:r>
              <a:r>
                <a:rPr lang="en-US" dirty="0" err="1"/>
                <a:t>lĩnh</a:t>
              </a:r>
              <a:r>
                <a:rPr lang="en-US" dirty="0"/>
                <a:t> </a:t>
              </a:r>
              <a:r>
                <a:rPr lang="en-US" dirty="0" err="1"/>
                <a:t>vực</a:t>
              </a:r>
              <a:endParaRPr lang="en-US" dirty="0"/>
            </a:p>
          </p:txBody>
        </p:sp>
      </p:grpSp>
      <p:grpSp>
        <p:nvGrpSpPr>
          <p:cNvPr id="31" name="Group 30"/>
          <p:cNvGrpSpPr/>
          <p:nvPr/>
        </p:nvGrpSpPr>
        <p:grpSpPr>
          <a:xfrm>
            <a:off x="4181546" y="3824560"/>
            <a:ext cx="3828908" cy="2649681"/>
            <a:chOff x="337847" y="841664"/>
            <a:chExt cx="2904118" cy="2182092"/>
          </a:xfrm>
        </p:grpSpPr>
        <p:sp>
          <p:nvSpPr>
            <p:cNvPr id="32" name="Rectangle 31"/>
            <p:cNvSpPr/>
            <p:nvPr/>
          </p:nvSpPr>
          <p:spPr>
            <a:xfrm>
              <a:off x="337847" y="841664"/>
              <a:ext cx="2904118" cy="2182092"/>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p:txBody>
        </p:sp>
        <p:sp>
          <p:nvSpPr>
            <p:cNvPr id="33" name="Rectangle 32"/>
            <p:cNvSpPr/>
            <p:nvPr/>
          </p:nvSpPr>
          <p:spPr>
            <a:xfrm>
              <a:off x="337847" y="2303560"/>
              <a:ext cx="2904118" cy="720196"/>
            </a:xfrm>
            <a:prstGeom prst="rect">
              <a:avLst/>
            </a:prstGeom>
            <a:solidFill>
              <a:srgbClr val="BEA88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Quản</a:t>
              </a:r>
              <a:r>
                <a:rPr lang="en-US" dirty="0"/>
                <a:t> </a:t>
              </a:r>
              <a:r>
                <a:rPr lang="en-US" dirty="0" err="1"/>
                <a:t>lý</a:t>
              </a:r>
              <a:r>
                <a:rPr lang="en-US" dirty="0"/>
                <a:t> </a:t>
              </a:r>
              <a:r>
                <a:rPr lang="en-US" dirty="0" err="1"/>
                <a:t>nhà</a:t>
              </a:r>
              <a:r>
                <a:rPr lang="en-US" dirty="0"/>
                <a:t> </a:t>
              </a:r>
              <a:r>
                <a:rPr lang="en-US" dirty="0" err="1"/>
                <a:t>cung</a:t>
              </a:r>
              <a:r>
                <a:rPr lang="en-US" dirty="0"/>
                <a:t> </a:t>
              </a:r>
              <a:r>
                <a:rPr lang="en-US" dirty="0" err="1"/>
                <a:t>cấp</a:t>
              </a:r>
              <a:endParaRPr lang="en-US" dirty="0"/>
            </a:p>
          </p:txBody>
        </p:sp>
      </p:grpSp>
      <p:grpSp>
        <p:nvGrpSpPr>
          <p:cNvPr id="36" name="Group 35"/>
          <p:cNvGrpSpPr/>
          <p:nvPr/>
        </p:nvGrpSpPr>
        <p:grpSpPr>
          <a:xfrm>
            <a:off x="8264235" y="3809997"/>
            <a:ext cx="3828908" cy="2649681"/>
            <a:chOff x="337847" y="841664"/>
            <a:chExt cx="2904118" cy="2182092"/>
          </a:xfrm>
        </p:grpSpPr>
        <p:sp>
          <p:nvSpPr>
            <p:cNvPr id="37" name="Rectangle 36"/>
            <p:cNvSpPr/>
            <p:nvPr/>
          </p:nvSpPr>
          <p:spPr>
            <a:xfrm>
              <a:off x="337847" y="841664"/>
              <a:ext cx="2904118" cy="2182092"/>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p:txBody>
        </p:sp>
        <p:sp>
          <p:nvSpPr>
            <p:cNvPr id="38" name="Rectangle 37"/>
            <p:cNvSpPr/>
            <p:nvPr/>
          </p:nvSpPr>
          <p:spPr>
            <a:xfrm>
              <a:off x="337847" y="2303560"/>
              <a:ext cx="2904118" cy="720196"/>
            </a:xfrm>
            <a:prstGeom prst="rect">
              <a:avLst/>
            </a:prstGeom>
            <a:solidFill>
              <a:srgbClr val="BEA88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Quản</a:t>
              </a:r>
              <a:r>
                <a:rPr lang="en-US" dirty="0"/>
                <a:t> </a:t>
              </a:r>
              <a:r>
                <a:rPr lang="en-US" dirty="0" err="1"/>
                <a:t>lý</a:t>
              </a:r>
              <a:r>
                <a:rPr lang="en-US" dirty="0"/>
                <a:t> </a:t>
              </a:r>
              <a:r>
                <a:rPr lang="en-US" dirty="0" err="1"/>
                <a:t>khảo</a:t>
              </a:r>
              <a:r>
                <a:rPr lang="en-US" dirty="0"/>
                <a:t> </a:t>
              </a:r>
              <a:r>
                <a:rPr lang="en-US" dirty="0" err="1"/>
                <a:t>sát</a:t>
              </a:r>
              <a:r>
                <a:rPr lang="en-US" dirty="0"/>
                <a:t> – </a:t>
              </a:r>
              <a:r>
                <a:rPr lang="en-US" dirty="0" err="1"/>
                <a:t>phản</a:t>
              </a:r>
              <a:r>
                <a:rPr lang="en-US" dirty="0"/>
                <a:t> </a:t>
              </a:r>
              <a:r>
                <a:rPr lang="en-US" dirty="0" err="1"/>
                <a:t>ánh</a:t>
              </a:r>
              <a:endParaRPr lang="en-US" dirty="0"/>
            </a:p>
          </p:txBody>
        </p:sp>
      </p:grpSp>
      <p:grpSp>
        <p:nvGrpSpPr>
          <p:cNvPr id="40" name="Group 39"/>
          <p:cNvGrpSpPr/>
          <p:nvPr/>
        </p:nvGrpSpPr>
        <p:grpSpPr>
          <a:xfrm>
            <a:off x="98857" y="835849"/>
            <a:ext cx="3828908" cy="2655493"/>
            <a:chOff x="98857" y="835849"/>
            <a:chExt cx="3828908" cy="2655493"/>
          </a:xfrm>
        </p:grpSpPr>
        <p:grpSp>
          <p:nvGrpSpPr>
            <p:cNvPr id="9" name="Group 8"/>
            <p:cNvGrpSpPr/>
            <p:nvPr/>
          </p:nvGrpSpPr>
          <p:grpSpPr>
            <a:xfrm>
              <a:off x="98857" y="841661"/>
              <a:ext cx="3828908" cy="2649681"/>
              <a:chOff x="337847" y="841664"/>
              <a:chExt cx="2904118" cy="2182092"/>
            </a:xfrm>
          </p:grpSpPr>
          <p:sp>
            <p:nvSpPr>
              <p:cNvPr id="13" name="Rectangle 12"/>
              <p:cNvSpPr/>
              <p:nvPr/>
            </p:nvSpPr>
            <p:spPr>
              <a:xfrm>
                <a:off x="337847" y="841664"/>
                <a:ext cx="2904118" cy="2182092"/>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p:txBody>
          </p:sp>
          <p:sp>
            <p:nvSpPr>
              <p:cNvPr id="11" name="Rectangle 10"/>
              <p:cNvSpPr/>
              <p:nvPr/>
            </p:nvSpPr>
            <p:spPr>
              <a:xfrm>
                <a:off x="337847" y="2303560"/>
                <a:ext cx="2904118" cy="720196"/>
              </a:xfrm>
              <a:prstGeom prst="rect">
                <a:avLst/>
              </a:prstGeom>
              <a:solidFill>
                <a:srgbClr val="BEA888"/>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err="1"/>
                  <a:t>Quản</a:t>
                </a:r>
                <a:r>
                  <a:rPr lang="en-US" dirty="0"/>
                  <a:t> </a:t>
                </a:r>
                <a:r>
                  <a:rPr lang="en-US" dirty="0" err="1"/>
                  <a:t>lý</a:t>
                </a:r>
                <a:r>
                  <a:rPr lang="en-US" dirty="0"/>
                  <a:t> </a:t>
                </a:r>
                <a:r>
                  <a:rPr lang="en-US" dirty="0" err="1"/>
                  <a:t>văn</a:t>
                </a:r>
                <a:r>
                  <a:rPr lang="en-US" dirty="0"/>
                  <a:t> </a:t>
                </a:r>
                <a:r>
                  <a:rPr lang="en-US" dirty="0" err="1"/>
                  <a:t>bản</a:t>
                </a:r>
                <a:endParaRPr lang="en-US" dirty="0"/>
              </a:p>
            </p:txBody>
          </p:sp>
        </p:grpSp>
        <p:pic>
          <p:nvPicPr>
            <p:cNvPr id="39" name="Picture 38"/>
            <p:cNvPicPr>
              <a:picLocks noChangeAspect="1"/>
            </p:cNvPicPr>
            <p:nvPr/>
          </p:nvPicPr>
          <p:blipFill>
            <a:blip r:embed="rId4"/>
            <a:stretch>
              <a:fillRect/>
            </a:stretch>
          </p:blipFill>
          <p:spPr>
            <a:xfrm>
              <a:off x="98857" y="835849"/>
              <a:ext cx="3828908" cy="1780969"/>
            </a:xfrm>
            <a:prstGeom prst="rect">
              <a:avLst/>
            </a:prstGeom>
          </p:spPr>
        </p:pic>
      </p:grpSp>
      <p:pic>
        <p:nvPicPr>
          <p:cNvPr id="41" name="Picture 40"/>
          <p:cNvPicPr>
            <a:picLocks noChangeAspect="1"/>
          </p:cNvPicPr>
          <p:nvPr/>
        </p:nvPicPr>
        <p:blipFill>
          <a:blip r:embed="rId5"/>
          <a:stretch>
            <a:fillRect/>
          </a:stretch>
        </p:blipFill>
        <p:spPr>
          <a:xfrm>
            <a:off x="8264234" y="882124"/>
            <a:ext cx="3828909" cy="1734694"/>
          </a:xfrm>
          <a:prstGeom prst="rect">
            <a:avLst/>
          </a:prstGeom>
        </p:spPr>
      </p:pic>
      <p:pic>
        <p:nvPicPr>
          <p:cNvPr id="42" name="Picture 41"/>
          <p:cNvPicPr>
            <a:picLocks noChangeAspect="1"/>
          </p:cNvPicPr>
          <p:nvPr/>
        </p:nvPicPr>
        <p:blipFill>
          <a:blip r:embed="rId6"/>
          <a:stretch>
            <a:fillRect/>
          </a:stretch>
        </p:blipFill>
        <p:spPr>
          <a:xfrm>
            <a:off x="98857" y="3824559"/>
            <a:ext cx="3828908" cy="1760595"/>
          </a:xfrm>
          <a:prstGeom prst="rect">
            <a:avLst/>
          </a:prstGeom>
        </p:spPr>
      </p:pic>
      <p:pic>
        <p:nvPicPr>
          <p:cNvPr id="43" name="Picture 42"/>
          <p:cNvPicPr>
            <a:picLocks noChangeAspect="1"/>
          </p:cNvPicPr>
          <p:nvPr/>
        </p:nvPicPr>
        <p:blipFill>
          <a:blip r:embed="rId7"/>
          <a:stretch>
            <a:fillRect/>
          </a:stretch>
        </p:blipFill>
        <p:spPr>
          <a:xfrm>
            <a:off x="4181546" y="3813065"/>
            <a:ext cx="3828908" cy="1772089"/>
          </a:xfrm>
          <a:prstGeom prst="rect">
            <a:avLst/>
          </a:prstGeom>
        </p:spPr>
      </p:pic>
      <p:pic>
        <p:nvPicPr>
          <p:cNvPr id="44" name="Picture 43"/>
          <p:cNvPicPr>
            <a:picLocks noChangeAspect="1"/>
          </p:cNvPicPr>
          <p:nvPr/>
        </p:nvPicPr>
        <p:blipFill>
          <a:blip r:embed="rId8"/>
          <a:stretch>
            <a:fillRect/>
          </a:stretch>
        </p:blipFill>
        <p:spPr>
          <a:xfrm>
            <a:off x="8264233" y="3824559"/>
            <a:ext cx="3828909" cy="1775159"/>
          </a:xfrm>
          <a:prstGeom prst="rect">
            <a:avLst/>
          </a:prstGeom>
        </p:spPr>
      </p:pic>
      <p:sp>
        <p:nvSpPr>
          <p:cNvPr id="2" name="Slide Number Placeholder 3">
            <a:extLst>
              <a:ext uri="{FF2B5EF4-FFF2-40B4-BE49-F238E27FC236}">
                <a16:creationId xmlns:a16="http://schemas.microsoft.com/office/drawing/2014/main" id="{CC013F72-323E-92BC-99D0-7F09F46EAAA5}"/>
              </a:ext>
            </a:extLst>
          </p:cNvPr>
          <p:cNvSpPr>
            <a:spLocks noGrp="1"/>
          </p:cNvSpPr>
          <p:nvPr>
            <p:ph type="sldNum" sz="quarter" idx="12"/>
          </p:nvPr>
        </p:nvSpPr>
        <p:spPr>
          <a:xfrm>
            <a:off x="9187963" y="6356352"/>
            <a:ext cx="2743200" cy="365125"/>
          </a:xfrm>
        </p:spPr>
        <p:txBody>
          <a:bodyPr/>
          <a:lstStyle/>
          <a:p>
            <a:fld id="{9B3C53A8-25C2-495B-899A-730819CDA189}" type="slidenum">
              <a:rPr lang="en-US" smtClean="0"/>
              <a:pPr/>
              <a:t>33</a:t>
            </a:fld>
            <a:endParaRPr lang="en-US" dirty="0"/>
          </a:p>
        </p:txBody>
      </p:sp>
    </p:spTree>
    <p:extLst>
      <p:ext uri="{BB962C8B-B14F-4D97-AF65-F5344CB8AC3E}">
        <p14:creationId xmlns:p14="http://schemas.microsoft.com/office/powerpoint/2010/main" val="3620633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A1A8494-4925-43A3-9EC8-5D55E26CBFDA}"/>
              </a:ext>
            </a:extLst>
          </p:cNvPr>
          <p:cNvSpPr>
            <a:spLocks noGrp="1"/>
          </p:cNvSpPr>
          <p:nvPr>
            <p:ph type="title"/>
          </p:nvPr>
        </p:nvSpPr>
        <p:spPr>
          <a:xfrm>
            <a:off x="0" y="-4037"/>
            <a:ext cx="12192000" cy="756634"/>
          </a:xfrm>
        </p:spPr>
        <p:txBody>
          <a:bodyPr/>
          <a:lstStyle/>
          <a:p>
            <a:pPr algn="ctr"/>
            <a:r>
              <a:rPr lang="en-US" dirty="0" err="1">
                <a:latin typeface="#9Slide02 Tieu de dai"/>
              </a:rPr>
              <a:t>Khuyến</a:t>
            </a:r>
            <a:r>
              <a:rPr lang="en-US" dirty="0">
                <a:latin typeface="#9Slide02 Tieu de dai"/>
              </a:rPr>
              <a:t> </a:t>
            </a:r>
            <a:r>
              <a:rPr lang="en-US" dirty="0" err="1">
                <a:latin typeface="#9Slide02 Tieu de dai"/>
              </a:rPr>
              <a:t>cáo</a:t>
            </a:r>
            <a:endParaRPr lang="en-US" dirty="0">
              <a:latin typeface="#9Slide02 Noi dung dai" panose="02000000000000000000"/>
            </a:endParaRPr>
          </a:p>
        </p:txBody>
      </p:sp>
      <p:sp>
        <p:nvSpPr>
          <p:cNvPr id="12" name="9Slide.vn 8">
            <a:extLst>
              <a:ext uri="{FF2B5EF4-FFF2-40B4-BE49-F238E27FC236}">
                <a16:creationId xmlns:a16="http://schemas.microsoft.com/office/drawing/2014/main" id="{F4C3176F-A977-9F06-1EBE-BCEAA247175E}"/>
              </a:ext>
            </a:extLst>
          </p:cNvPr>
          <p:cNvSpPr/>
          <p:nvPr/>
        </p:nvSpPr>
        <p:spPr>
          <a:xfrm>
            <a:off x="9092001" y="1585046"/>
            <a:ext cx="2129406" cy="1837939"/>
          </a:xfrm>
          <a:prstGeom prst="rect">
            <a:avLst/>
          </a:prstGeom>
        </p:spPr>
        <p:txBody>
          <a:bodyPr wrap="square">
            <a:spAutoFit/>
          </a:bodyPr>
          <a:lstStyle/>
          <a:p>
            <a:pPr algn="just">
              <a:lnSpc>
                <a:spcPct val="120000"/>
              </a:lnSpc>
            </a:pPr>
            <a:r>
              <a:rPr lang="vi-VN" sz="1600" b="1" dirty="0">
                <a:solidFill>
                  <a:srgbClr val="3F3F3F"/>
                </a:solidFill>
                <a:latin typeface="Arial" panose="020B0604020202020204" pitchFamily="34" charset="0"/>
                <a:cs typeface="Segoe UI" panose="020B0502040204020203" pitchFamily="34" charset="0"/>
              </a:rPr>
              <a:t>Không nên tạo bản tin</a:t>
            </a:r>
            <a:r>
              <a:rPr lang="vi-VN" sz="1600" dirty="0">
                <a:solidFill>
                  <a:srgbClr val="3F3F3F"/>
                </a:solidFill>
                <a:latin typeface="Arial" panose="020B0604020202020204" pitchFamily="34" charset="0"/>
                <a:cs typeface="Segoe UI" panose="020B0502040204020203" pitchFamily="34" charset="0"/>
              </a:rPr>
              <a:t> thường trong thời gian đã tồn tại 1 bản tin do địa bàn tạo hoặc địa bàn cấp trên tạo</a:t>
            </a:r>
            <a:endParaRPr lang="en-US" sz="1600" dirty="0">
              <a:solidFill>
                <a:srgbClr val="3F3F3F"/>
              </a:solidFill>
              <a:latin typeface="Arial" panose="020B0604020202020204" pitchFamily="34" charset="0"/>
              <a:cs typeface="Segoe UI" panose="020B0502040204020203" pitchFamily="34" charset="0"/>
            </a:endParaRPr>
          </a:p>
        </p:txBody>
      </p:sp>
      <p:sp>
        <p:nvSpPr>
          <p:cNvPr id="21" name="9Slide.vn 10">
            <a:extLst>
              <a:ext uri="{FF2B5EF4-FFF2-40B4-BE49-F238E27FC236}">
                <a16:creationId xmlns:a16="http://schemas.microsoft.com/office/drawing/2014/main" id="{B28B37DB-107F-E5D5-18D3-784FF1A3635A}"/>
              </a:ext>
            </a:extLst>
          </p:cNvPr>
          <p:cNvSpPr/>
          <p:nvPr/>
        </p:nvSpPr>
        <p:spPr>
          <a:xfrm>
            <a:off x="8589596" y="1745292"/>
            <a:ext cx="254434" cy="254434"/>
          </a:xfrm>
          <a:prstGeom prst="ellipse">
            <a:avLst/>
          </a:prstGeom>
          <a:noFill/>
          <a:ln w="63500" cmpd="dbl">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24" name="9Slide.vn 11">
            <a:extLst>
              <a:ext uri="{FF2B5EF4-FFF2-40B4-BE49-F238E27FC236}">
                <a16:creationId xmlns:a16="http://schemas.microsoft.com/office/drawing/2014/main" id="{A227B0A4-F40F-1144-73B9-507AD931EE53}"/>
              </a:ext>
            </a:extLst>
          </p:cNvPr>
          <p:cNvSpPr/>
          <p:nvPr/>
        </p:nvSpPr>
        <p:spPr>
          <a:xfrm>
            <a:off x="9214860" y="4300004"/>
            <a:ext cx="2129406" cy="951543"/>
          </a:xfrm>
          <a:prstGeom prst="rect">
            <a:avLst/>
          </a:prstGeom>
        </p:spPr>
        <p:txBody>
          <a:bodyPr wrap="square">
            <a:spAutoFit/>
          </a:bodyPr>
          <a:lstStyle/>
          <a:p>
            <a:pPr algn="just">
              <a:lnSpc>
                <a:spcPct val="120000"/>
              </a:lnSpc>
            </a:pPr>
            <a:r>
              <a:rPr lang="en-US" sz="1600" dirty="0">
                <a:solidFill>
                  <a:srgbClr val="3F3F3F"/>
                </a:solidFill>
                <a:latin typeface="Arial" panose="020B0604020202020204" pitchFamily="34" charset="0"/>
                <a:cs typeface="Segoe UI" panose="020B0502040204020203" pitchFamily="34" charset="0"/>
              </a:rPr>
              <a:t>Khi </a:t>
            </a:r>
            <a:r>
              <a:rPr lang="en-US" sz="1600" dirty="0" err="1">
                <a:solidFill>
                  <a:srgbClr val="3F3F3F"/>
                </a:solidFill>
                <a:latin typeface="Arial" panose="020B0604020202020204" pitchFamily="34" charset="0"/>
                <a:cs typeface="Segoe UI" panose="020B0502040204020203" pitchFamily="34" charset="0"/>
              </a:rPr>
              <a:t>tạo</a:t>
            </a:r>
            <a:r>
              <a:rPr lang="en-US" sz="1600" dirty="0">
                <a:solidFill>
                  <a:srgbClr val="3F3F3F"/>
                </a:solidFill>
                <a:latin typeface="Arial" panose="020B0604020202020204" pitchFamily="34" charset="0"/>
                <a:cs typeface="Segoe UI" panose="020B0502040204020203" pitchFamily="34" charset="0"/>
              </a:rPr>
              <a:t> </a:t>
            </a:r>
            <a:r>
              <a:rPr lang="en-US" sz="1600" dirty="0" err="1">
                <a:solidFill>
                  <a:srgbClr val="3F3F3F"/>
                </a:solidFill>
                <a:latin typeface="Arial" panose="020B0604020202020204" pitchFamily="34" charset="0"/>
                <a:cs typeface="Segoe UI" panose="020B0502040204020203" pitchFamily="34" charset="0"/>
              </a:rPr>
              <a:t>bản</a:t>
            </a:r>
            <a:r>
              <a:rPr lang="en-US" sz="1600" dirty="0">
                <a:solidFill>
                  <a:srgbClr val="3F3F3F"/>
                </a:solidFill>
                <a:latin typeface="Arial" panose="020B0604020202020204" pitchFamily="34" charset="0"/>
                <a:cs typeface="Segoe UI" panose="020B0502040204020203" pitchFamily="34" charset="0"/>
              </a:rPr>
              <a:t> tin </a:t>
            </a:r>
            <a:r>
              <a:rPr lang="en-US" sz="1600" dirty="0" err="1">
                <a:solidFill>
                  <a:srgbClr val="3F3F3F"/>
                </a:solidFill>
                <a:latin typeface="Arial" panose="020B0604020202020204" pitchFamily="34" charset="0"/>
                <a:cs typeface="Segoe UI" panose="020B0502040204020203" pitchFamily="34" charset="0"/>
              </a:rPr>
              <a:t>tiếp</a:t>
            </a:r>
            <a:r>
              <a:rPr lang="en-US" sz="1600" dirty="0">
                <a:solidFill>
                  <a:srgbClr val="3F3F3F"/>
                </a:solidFill>
                <a:latin typeface="Arial" panose="020B0604020202020204" pitchFamily="34" charset="0"/>
                <a:cs typeface="Segoe UI" panose="020B0502040204020203" pitchFamily="34" charset="0"/>
              </a:rPr>
              <a:t> </a:t>
            </a:r>
            <a:r>
              <a:rPr lang="en-US" sz="1600" dirty="0" err="1">
                <a:solidFill>
                  <a:srgbClr val="3F3F3F"/>
                </a:solidFill>
                <a:latin typeface="Arial" panose="020B0604020202020204" pitchFamily="34" charset="0"/>
                <a:cs typeface="Segoe UI" panose="020B0502040204020203" pitchFamily="34" charset="0"/>
              </a:rPr>
              <a:t>sóng</a:t>
            </a:r>
            <a:r>
              <a:rPr lang="en-US" sz="1600" dirty="0">
                <a:solidFill>
                  <a:srgbClr val="3F3F3F"/>
                </a:solidFill>
                <a:latin typeface="Arial" panose="020B0604020202020204" pitchFamily="34" charset="0"/>
                <a:cs typeface="Segoe UI" panose="020B0502040204020203" pitchFamily="34" charset="0"/>
              </a:rPr>
              <a:t> </a:t>
            </a:r>
            <a:r>
              <a:rPr lang="en-US" sz="1600" dirty="0" err="1">
                <a:solidFill>
                  <a:srgbClr val="3F3F3F"/>
                </a:solidFill>
                <a:latin typeface="Arial" panose="020B0604020202020204" pitchFamily="34" charset="0"/>
                <a:cs typeface="Segoe UI" panose="020B0502040204020203" pitchFamily="34" charset="0"/>
              </a:rPr>
              <a:t>cần</a:t>
            </a:r>
            <a:r>
              <a:rPr lang="en-US" sz="1600" dirty="0">
                <a:solidFill>
                  <a:srgbClr val="3F3F3F"/>
                </a:solidFill>
                <a:latin typeface="Arial" panose="020B0604020202020204" pitchFamily="34" charset="0"/>
                <a:cs typeface="Segoe UI" panose="020B0502040204020203" pitchFamily="34" charset="0"/>
              </a:rPr>
              <a:t> </a:t>
            </a:r>
            <a:r>
              <a:rPr lang="en-US" sz="1600" dirty="0" err="1">
                <a:solidFill>
                  <a:srgbClr val="3F3F3F"/>
                </a:solidFill>
                <a:latin typeface="Arial" panose="020B0604020202020204" pitchFamily="34" charset="0"/>
                <a:cs typeface="Segoe UI" panose="020B0502040204020203" pitchFamily="34" charset="0"/>
              </a:rPr>
              <a:t>chú</a:t>
            </a:r>
            <a:r>
              <a:rPr lang="en-US" sz="1600" dirty="0">
                <a:solidFill>
                  <a:srgbClr val="3F3F3F"/>
                </a:solidFill>
                <a:latin typeface="Arial" panose="020B0604020202020204" pitchFamily="34" charset="0"/>
                <a:cs typeface="Segoe UI" panose="020B0502040204020203" pitchFamily="34" charset="0"/>
              </a:rPr>
              <a:t> ý </a:t>
            </a:r>
            <a:r>
              <a:rPr lang="en-US" sz="1600" b="1" dirty="0" err="1">
                <a:solidFill>
                  <a:srgbClr val="3F3F3F"/>
                </a:solidFill>
                <a:latin typeface="Arial" panose="020B0604020202020204" pitchFamily="34" charset="0"/>
                <a:cs typeface="Segoe UI" panose="020B0502040204020203" pitchFamily="34" charset="0"/>
              </a:rPr>
              <a:t>thời</a:t>
            </a:r>
            <a:r>
              <a:rPr lang="en-US" sz="1600" b="1" dirty="0">
                <a:solidFill>
                  <a:srgbClr val="3F3F3F"/>
                </a:solidFill>
                <a:latin typeface="Arial" panose="020B0604020202020204" pitchFamily="34" charset="0"/>
                <a:cs typeface="Segoe UI" panose="020B0502040204020203" pitchFamily="34" charset="0"/>
              </a:rPr>
              <a:t> </a:t>
            </a:r>
            <a:r>
              <a:rPr lang="en-US" sz="1600" b="1" dirty="0" err="1">
                <a:solidFill>
                  <a:srgbClr val="3F3F3F"/>
                </a:solidFill>
                <a:latin typeface="Arial" panose="020B0604020202020204" pitchFamily="34" charset="0"/>
                <a:cs typeface="Segoe UI" panose="020B0502040204020203" pitchFamily="34" charset="0"/>
              </a:rPr>
              <a:t>lượng</a:t>
            </a:r>
            <a:r>
              <a:rPr lang="en-US" sz="1600" dirty="0">
                <a:solidFill>
                  <a:srgbClr val="3F3F3F"/>
                </a:solidFill>
                <a:latin typeface="Arial" panose="020B0604020202020204" pitchFamily="34" charset="0"/>
                <a:cs typeface="Segoe UI" panose="020B0502040204020203" pitchFamily="34" charset="0"/>
              </a:rPr>
              <a:t> </a:t>
            </a:r>
            <a:r>
              <a:rPr lang="en-US" sz="1600" dirty="0" err="1">
                <a:solidFill>
                  <a:srgbClr val="3F3F3F"/>
                </a:solidFill>
                <a:latin typeface="Arial" panose="020B0604020202020204" pitchFamily="34" charset="0"/>
                <a:cs typeface="Segoe UI" panose="020B0502040204020203" pitchFamily="34" charset="0"/>
              </a:rPr>
              <a:t>phát</a:t>
            </a:r>
            <a:endParaRPr lang="en-US" sz="1600" dirty="0">
              <a:solidFill>
                <a:srgbClr val="3F3F3F"/>
              </a:solidFill>
              <a:latin typeface="Arial" panose="020B0604020202020204" pitchFamily="34" charset="0"/>
              <a:cs typeface="Segoe UI" panose="020B0502040204020203" pitchFamily="34" charset="0"/>
            </a:endParaRPr>
          </a:p>
        </p:txBody>
      </p:sp>
      <p:sp>
        <p:nvSpPr>
          <p:cNvPr id="29" name="9Slide.vn 13">
            <a:extLst>
              <a:ext uri="{FF2B5EF4-FFF2-40B4-BE49-F238E27FC236}">
                <a16:creationId xmlns:a16="http://schemas.microsoft.com/office/drawing/2014/main" id="{997429BC-6559-FDED-9DC2-60FDA19CC1F5}"/>
              </a:ext>
            </a:extLst>
          </p:cNvPr>
          <p:cNvSpPr/>
          <p:nvPr/>
        </p:nvSpPr>
        <p:spPr>
          <a:xfrm>
            <a:off x="8589596" y="4943367"/>
            <a:ext cx="254434" cy="254434"/>
          </a:xfrm>
          <a:prstGeom prst="ellipse">
            <a:avLst/>
          </a:prstGeom>
          <a:noFill/>
          <a:ln w="63500" cmpd="dbl">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cxnSp>
        <p:nvCxnSpPr>
          <p:cNvPr id="30" name="9Slide.vn 14">
            <a:extLst>
              <a:ext uri="{FF2B5EF4-FFF2-40B4-BE49-F238E27FC236}">
                <a16:creationId xmlns:a16="http://schemas.microsoft.com/office/drawing/2014/main" id="{1E800491-609D-0E12-6811-899883C8EF7B}"/>
              </a:ext>
            </a:extLst>
          </p:cNvPr>
          <p:cNvCxnSpPr>
            <a:endCxn id="21" idx="2"/>
          </p:cNvCxnSpPr>
          <p:nvPr/>
        </p:nvCxnSpPr>
        <p:spPr>
          <a:xfrm flipV="1">
            <a:off x="7035525" y="1872509"/>
            <a:ext cx="1554070" cy="731733"/>
          </a:xfrm>
          <a:prstGeom prst="bentConnector3">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9Slide.vn 15">
            <a:extLst>
              <a:ext uri="{FF2B5EF4-FFF2-40B4-BE49-F238E27FC236}">
                <a16:creationId xmlns:a16="http://schemas.microsoft.com/office/drawing/2014/main" id="{26A405A7-AA5E-1A4B-08B8-953E9E8E3AD2}"/>
              </a:ext>
            </a:extLst>
          </p:cNvPr>
          <p:cNvCxnSpPr>
            <a:endCxn id="29" idx="2"/>
          </p:cNvCxnSpPr>
          <p:nvPr/>
        </p:nvCxnSpPr>
        <p:spPr>
          <a:xfrm>
            <a:off x="7162525" y="4438115"/>
            <a:ext cx="1427070" cy="632469"/>
          </a:xfrm>
          <a:prstGeom prst="bentConnector3">
            <a:avLst>
              <a:gd name="adj1" fmla="val 50000"/>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5" name="9Slide.vn 16">
            <a:extLst>
              <a:ext uri="{FF2B5EF4-FFF2-40B4-BE49-F238E27FC236}">
                <a16:creationId xmlns:a16="http://schemas.microsoft.com/office/drawing/2014/main" id="{7DBD8337-79A4-4E02-17FC-843C87FE366A}"/>
              </a:ext>
            </a:extLst>
          </p:cNvPr>
          <p:cNvSpPr/>
          <p:nvPr/>
        </p:nvSpPr>
        <p:spPr>
          <a:xfrm>
            <a:off x="970593" y="1613720"/>
            <a:ext cx="2129406" cy="1542474"/>
          </a:xfrm>
          <a:prstGeom prst="rect">
            <a:avLst/>
          </a:prstGeom>
        </p:spPr>
        <p:txBody>
          <a:bodyPr wrap="square">
            <a:spAutoFit/>
          </a:bodyPr>
          <a:lstStyle/>
          <a:p>
            <a:pPr algn="just">
              <a:lnSpc>
                <a:spcPct val="120000"/>
              </a:lnSpc>
            </a:pPr>
            <a:r>
              <a:rPr lang="vi-VN" sz="1600" dirty="0">
                <a:solidFill>
                  <a:srgbClr val="3F3F3F"/>
                </a:solidFill>
                <a:latin typeface="Arial" panose="020B0604020202020204" pitchFamily="34" charset="0"/>
                <a:cs typeface="Segoe UI" panose="020B0502040204020203" pitchFamily="34" charset="0"/>
              </a:rPr>
              <a:t>Cần tạo lịch phát trước </a:t>
            </a:r>
            <a:r>
              <a:rPr lang="vi-VN" sz="1600" b="1" dirty="0">
                <a:solidFill>
                  <a:srgbClr val="3F3F3F"/>
                </a:solidFill>
                <a:latin typeface="Arial" panose="020B0604020202020204" pitchFamily="34" charset="0"/>
                <a:cs typeface="Segoe UI" panose="020B0502040204020203" pitchFamily="34" charset="0"/>
              </a:rPr>
              <a:t>tối thiểu 1 giờ </a:t>
            </a:r>
            <a:r>
              <a:rPr lang="vi-VN" sz="1600" dirty="0">
                <a:solidFill>
                  <a:srgbClr val="3F3F3F"/>
                </a:solidFill>
                <a:latin typeface="Arial" panose="020B0604020202020204" pitchFamily="34" charset="0"/>
                <a:cs typeface="Segoe UI" panose="020B0502040204020203" pitchFamily="34" charset="0"/>
              </a:rPr>
              <a:t>trước khi đến thời điểm phát bản tin phát thanh</a:t>
            </a:r>
            <a:endParaRPr lang="en-US" sz="1600" dirty="0">
              <a:solidFill>
                <a:srgbClr val="3F3F3F"/>
              </a:solidFill>
              <a:latin typeface="Arial" panose="020B0604020202020204" pitchFamily="34" charset="0"/>
              <a:cs typeface="Segoe UI" panose="020B0502040204020203" pitchFamily="34" charset="0"/>
            </a:endParaRPr>
          </a:p>
        </p:txBody>
      </p:sp>
      <p:sp>
        <p:nvSpPr>
          <p:cNvPr id="46" name="9Slide.vn 18">
            <a:extLst>
              <a:ext uri="{FF2B5EF4-FFF2-40B4-BE49-F238E27FC236}">
                <a16:creationId xmlns:a16="http://schemas.microsoft.com/office/drawing/2014/main" id="{3CFAB06C-1416-79DF-458D-39A83407D849}"/>
              </a:ext>
            </a:extLst>
          </p:cNvPr>
          <p:cNvSpPr/>
          <p:nvPr/>
        </p:nvSpPr>
        <p:spPr>
          <a:xfrm>
            <a:off x="3316560" y="1745292"/>
            <a:ext cx="254434" cy="254434"/>
          </a:xfrm>
          <a:prstGeom prst="ellipse">
            <a:avLst/>
          </a:prstGeom>
          <a:noFill/>
          <a:ln w="63500" cmpd="dbl">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25"/>
          </a:p>
        </p:txBody>
      </p:sp>
      <p:sp>
        <p:nvSpPr>
          <p:cNvPr id="47" name="9Slide.vn 19">
            <a:extLst>
              <a:ext uri="{FF2B5EF4-FFF2-40B4-BE49-F238E27FC236}">
                <a16:creationId xmlns:a16="http://schemas.microsoft.com/office/drawing/2014/main" id="{99905DF0-C0D0-A987-3F4F-1033A3AC19D6}"/>
              </a:ext>
            </a:extLst>
          </p:cNvPr>
          <p:cNvSpPr/>
          <p:nvPr/>
        </p:nvSpPr>
        <p:spPr>
          <a:xfrm>
            <a:off x="984621" y="4595470"/>
            <a:ext cx="2129406" cy="656077"/>
          </a:xfrm>
          <a:prstGeom prst="rect">
            <a:avLst/>
          </a:prstGeom>
        </p:spPr>
        <p:txBody>
          <a:bodyPr wrap="square">
            <a:spAutoFit/>
          </a:bodyPr>
          <a:lstStyle/>
          <a:p>
            <a:pPr algn="just">
              <a:lnSpc>
                <a:spcPct val="120000"/>
              </a:lnSpc>
            </a:pPr>
            <a:r>
              <a:rPr lang="vi-VN" sz="1600" dirty="0">
                <a:solidFill>
                  <a:srgbClr val="3F3F3F"/>
                </a:solidFill>
                <a:latin typeface="Arial" panose="020B0604020202020204" pitchFamily="34" charset="0"/>
                <a:cs typeface="Segoe UI" panose="020B0502040204020203" pitchFamily="34" charset="0"/>
              </a:rPr>
              <a:t>Chỉ sao chép được </a:t>
            </a:r>
            <a:r>
              <a:rPr lang="vi-VN" sz="1600" b="1" dirty="0">
                <a:solidFill>
                  <a:srgbClr val="3F3F3F"/>
                </a:solidFill>
                <a:latin typeface="Arial" panose="020B0604020202020204" pitchFamily="34" charset="0"/>
                <a:cs typeface="Segoe UI" panose="020B0502040204020203" pitchFamily="34" charset="0"/>
              </a:rPr>
              <a:t>bản tin thường</a:t>
            </a:r>
            <a:endParaRPr lang="en-US" sz="1600" b="1" dirty="0">
              <a:solidFill>
                <a:srgbClr val="3F3F3F"/>
              </a:solidFill>
              <a:latin typeface="Arial" panose="020B0604020202020204" pitchFamily="34" charset="0"/>
              <a:cs typeface="Segoe UI" panose="020B0502040204020203" pitchFamily="34" charset="0"/>
            </a:endParaRPr>
          </a:p>
        </p:txBody>
      </p:sp>
      <p:sp>
        <p:nvSpPr>
          <p:cNvPr id="49" name="9Slide.vn 21">
            <a:extLst>
              <a:ext uri="{FF2B5EF4-FFF2-40B4-BE49-F238E27FC236}">
                <a16:creationId xmlns:a16="http://schemas.microsoft.com/office/drawing/2014/main" id="{C6499F6D-31B0-0C51-FA79-A607273AFFD7}"/>
              </a:ext>
            </a:extLst>
          </p:cNvPr>
          <p:cNvSpPr/>
          <p:nvPr/>
        </p:nvSpPr>
        <p:spPr>
          <a:xfrm>
            <a:off x="3316560" y="4943367"/>
            <a:ext cx="254434" cy="254434"/>
          </a:xfrm>
          <a:prstGeom prst="ellipse">
            <a:avLst/>
          </a:prstGeom>
          <a:noFill/>
          <a:ln w="63500" cmpd="dbl">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25"/>
          </a:p>
        </p:txBody>
      </p:sp>
      <p:cxnSp>
        <p:nvCxnSpPr>
          <p:cNvPr id="50" name="9Slide.vn 22">
            <a:extLst>
              <a:ext uri="{FF2B5EF4-FFF2-40B4-BE49-F238E27FC236}">
                <a16:creationId xmlns:a16="http://schemas.microsoft.com/office/drawing/2014/main" id="{AEBEDABE-E31B-759E-1658-790A1F82E303}"/>
              </a:ext>
            </a:extLst>
          </p:cNvPr>
          <p:cNvCxnSpPr>
            <a:endCxn id="46" idx="6"/>
          </p:cNvCxnSpPr>
          <p:nvPr/>
        </p:nvCxnSpPr>
        <p:spPr>
          <a:xfrm rot="10800000">
            <a:off x="3570994" y="1872510"/>
            <a:ext cx="1566572" cy="727918"/>
          </a:xfrm>
          <a:prstGeom prst="bentConnector3">
            <a:avLst>
              <a:gd name="adj1" fmla="val 58107"/>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 name="9Slide.vn 23">
            <a:extLst>
              <a:ext uri="{FF2B5EF4-FFF2-40B4-BE49-F238E27FC236}">
                <a16:creationId xmlns:a16="http://schemas.microsoft.com/office/drawing/2014/main" id="{38BEAF97-19BA-16F6-D7E6-B64E6728D61C}"/>
              </a:ext>
            </a:extLst>
          </p:cNvPr>
          <p:cNvCxnSpPr>
            <a:endCxn id="49" idx="6"/>
          </p:cNvCxnSpPr>
          <p:nvPr/>
        </p:nvCxnSpPr>
        <p:spPr>
          <a:xfrm rot="10800000" flipV="1">
            <a:off x="3570994" y="4438114"/>
            <a:ext cx="1452010" cy="632469"/>
          </a:xfrm>
          <a:prstGeom prst="bentConnector3">
            <a:avLst>
              <a:gd name="adj1" fmla="val 50000"/>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59" name="9Slide.vn 16">
            <a:extLst>
              <a:ext uri="{FF2B5EF4-FFF2-40B4-BE49-F238E27FC236}">
                <a16:creationId xmlns:a16="http://schemas.microsoft.com/office/drawing/2014/main" id="{F8B4F163-1F56-E387-B893-2334D0EC7232}"/>
              </a:ext>
            </a:extLst>
          </p:cNvPr>
          <p:cNvGrpSpPr/>
          <p:nvPr/>
        </p:nvGrpSpPr>
        <p:grpSpPr>
          <a:xfrm>
            <a:off x="4196258" y="1585046"/>
            <a:ext cx="3768073" cy="3687908"/>
            <a:chOff x="6724062" y="3292923"/>
            <a:chExt cx="6028916" cy="5900652"/>
          </a:xfrm>
        </p:grpSpPr>
        <p:sp>
          <p:nvSpPr>
            <p:cNvPr id="60" name="9Slide.vn 17">
              <a:extLst>
                <a:ext uri="{FF2B5EF4-FFF2-40B4-BE49-F238E27FC236}">
                  <a16:creationId xmlns:a16="http://schemas.microsoft.com/office/drawing/2014/main" id="{CA313577-0AD1-DFEA-06DB-18918839C042}"/>
                </a:ext>
              </a:extLst>
            </p:cNvPr>
            <p:cNvSpPr>
              <a:spLocks/>
            </p:cNvSpPr>
            <p:nvPr/>
          </p:nvSpPr>
          <p:spPr bwMode="auto">
            <a:xfrm>
              <a:off x="8853714" y="6240944"/>
              <a:ext cx="3899263" cy="2952631"/>
            </a:xfrm>
            <a:custGeom>
              <a:avLst/>
              <a:gdLst>
                <a:gd name="T0" fmla="*/ 746 w 841"/>
                <a:gd name="T1" fmla="*/ 0 h 650"/>
                <a:gd name="T2" fmla="*/ 644 w 841"/>
                <a:gd name="T3" fmla="*/ 0 h 650"/>
                <a:gd name="T4" fmla="*/ 654 w 841"/>
                <a:gd name="T5" fmla="*/ 53 h 650"/>
                <a:gd name="T6" fmla="*/ 516 w 841"/>
                <a:gd name="T7" fmla="*/ 192 h 650"/>
                <a:gd name="T8" fmla="*/ 377 w 841"/>
                <a:gd name="T9" fmla="*/ 53 h 650"/>
                <a:gd name="T10" fmla="*/ 388 w 841"/>
                <a:gd name="T11" fmla="*/ 0 h 650"/>
                <a:gd name="T12" fmla="*/ 191 w 841"/>
                <a:gd name="T13" fmla="*/ 0 h 650"/>
                <a:gd name="T14" fmla="*/ 191 w 841"/>
                <a:gd name="T15" fmla="*/ 95 h 650"/>
                <a:gd name="T16" fmla="*/ 191 w 841"/>
                <a:gd name="T17" fmla="*/ 197 h 650"/>
                <a:gd name="T18" fmla="*/ 138 w 841"/>
                <a:gd name="T19" fmla="*/ 187 h 650"/>
                <a:gd name="T20" fmla="*/ 0 w 841"/>
                <a:gd name="T21" fmla="*/ 325 h 650"/>
                <a:gd name="T22" fmla="*/ 138 w 841"/>
                <a:gd name="T23" fmla="*/ 464 h 650"/>
                <a:gd name="T24" fmla="*/ 191 w 841"/>
                <a:gd name="T25" fmla="*/ 453 h 650"/>
                <a:gd name="T26" fmla="*/ 191 w 841"/>
                <a:gd name="T27" fmla="*/ 556 h 650"/>
                <a:gd name="T28" fmla="*/ 285 w 841"/>
                <a:gd name="T29" fmla="*/ 650 h 650"/>
                <a:gd name="T30" fmla="*/ 746 w 841"/>
                <a:gd name="T31" fmla="*/ 650 h 650"/>
                <a:gd name="T32" fmla="*/ 841 w 841"/>
                <a:gd name="T33" fmla="*/ 556 h 650"/>
                <a:gd name="T34" fmla="*/ 841 w 841"/>
                <a:gd name="T35" fmla="*/ 95 h 650"/>
                <a:gd name="T36" fmla="*/ 746 w 841"/>
                <a:gd name="T37"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1" h="650">
                  <a:moveTo>
                    <a:pt x="746" y="0"/>
                  </a:moveTo>
                  <a:cubicBezTo>
                    <a:pt x="644" y="0"/>
                    <a:pt x="644" y="0"/>
                    <a:pt x="644" y="0"/>
                  </a:cubicBezTo>
                  <a:cubicBezTo>
                    <a:pt x="650" y="17"/>
                    <a:pt x="654" y="35"/>
                    <a:pt x="654" y="53"/>
                  </a:cubicBezTo>
                  <a:cubicBezTo>
                    <a:pt x="654" y="130"/>
                    <a:pt x="592" y="192"/>
                    <a:pt x="516" y="192"/>
                  </a:cubicBezTo>
                  <a:cubicBezTo>
                    <a:pt x="439" y="192"/>
                    <a:pt x="377" y="130"/>
                    <a:pt x="377" y="53"/>
                  </a:cubicBezTo>
                  <a:cubicBezTo>
                    <a:pt x="377" y="35"/>
                    <a:pt x="381" y="17"/>
                    <a:pt x="388" y="0"/>
                  </a:cubicBezTo>
                  <a:cubicBezTo>
                    <a:pt x="191" y="0"/>
                    <a:pt x="191" y="0"/>
                    <a:pt x="191" y="0"/>
                  </a:cubicBezTo>
                  <a:cubicBezTo>
                    <a:pt x="191" y="95"/>
                    <a:pt x="191" y="95"/>
                    <a:pt x="191" y="95"/>
                  </a:cubicBezTo>
                  <a:cubicBezTo>
                    <a:pt x="191" y="197"/>
                    <a:pt x="191" y="197"/>
                    <a:pt x="191" y="197"/>
                  </a:cubicBezTo>
                  <a:cubicBezTo>
                    <a:pt x="175" y="191"/>
                    <a:pt x="157" y="187"/>
                    <a:pt x="138" y="187"/>
                  </a:cubicBezTo>
                  <a:cubicBezTo>
                    <a:pt x="62" y="187"/>
                    <a:pt x="0" y="249"/>
                    <a:pt x="0" y="325"/>
                  </a:cubicBezTo>
                  <a:cubicBezTo>
                    <a:pt x="0" y="402"/>
                    <a:pt x="62" y="464"/>
                    <a:pt x="138" y="464"/>
                  </a:cubicBezTo>
                  <a:cubicBezTo>
                    <a:pt x="157" y="464"/>
                    <a:pt x="175" y="460"/>
                    <a:pt x="191" y="453"/>
                  </a:cubicBezTo>
                  <a:cubicBezTo>
                    <a:pt x="191" y="556"/>
                    <a:pt x="191" y="556"/>
                    <a:pt x="191" y="556"/>
                  </a:cubicBezTo>
                  <a:cubicBezTo>
                    <a:pt x="191" y="608"/>
                    <a:pt x="233" y="650"/>
                    <a:pt x="285" y="650"/>
                  </a:cubicBezTo>
                  <a:cubicBezTo>
                    <a:pt x="746" y="650"/>
                    <a:pt x="746" y="650"/>
                    <a:pt x="746" y="650"/>
                  </a:cubicBezTo>
                  <a:cubicBezTo>
                    <a:pt x="798" y="650"/>
                    <a:pt x="841" y="608"/>
                    <a:pt x="841" y="556"/>
                  </a:cubicBezTo>
                  <a:cubicBezTo>
                    <a:pt x="841" y="95"/>
                    <a:pt x="841" y="95"/>
                    <a:pt x="841" y="95"/>
                  </a:cubicBezTo>
                  <a:cubicBezTo>
                    <a:pt x="841" y="43"/>
                    <a:pt x="798" y="0"/>
                    <a:pt x="746" y="0"/>
                  </a:cubicBezTo>
                </a:path>
              </a:pathLst>
            </a:custGeom>
            <a:gradFill>
              <a:gsLst>
                <a:gs pos="0">
                  <a:schemeClr val="accent2"/>
                </a:gs>
                <a:gs pos="100000">
                  <a:schemeClr val="accent2">
                    <a:lumMod val="75000"/>
                  </a:schemeClr>
                </a:gs>
              </a:gsLst>
              <a:lin ang="5400000" scaled="1"/>
            </a:gradFill>
            <a:ln w="53975" cmpd="sng">
              <a:solidFill>
                <a:schemeClr val="bg1"/>
              </a:solidFill>
            </a:ln>
          </p:spPr>
          <p:txBody>
            <a:bodyPr vert="horz" wrap="square" lIns="91299" tIns="45649" rIns="91299" bIns="45649" numCol="1" anchor="t" anchorCtr="0" compatLnSpc="1">
              <a:prstTxWarp prst="textNoShape">
                <a:avLst/>
              </a:prstTxWarp>
            </a:bodyPr>
            <a:lstStyle/>
            <a:p>
              <a:endParaRPr lang="id-ID" sz="1798">
                <a:solidFill>
                  <a:srgbClr val="5A5A5A"/>
                </a:solidFill>
              </a:endParaRPr>
            </a:p>
          </p:txBody>
        </p:sp>
        <p:sp>
          <p:nvSpPr>
            <p:cNvPr id="61" name="9Slide.vn 18">
              <a:extLst>
                <a:ext uri="{FF2B5EF4-FFF2-40B4-BE49-F238E27FC236}">
                  <a16:creationId xmlns:a16="http://schemas.microsoft.com/office/drawing/2014/main" id="{3DF49B97-439A-0F83-B7C5-346B37F07086}"/>
                </a:ext>
              </a:extLst>
            </p:cNvPr>
            <p:cNvSpPr>
              <a:spLocks/>
            </p:cNvSpPr>
            <p:nvPr/>
          </p:nvSpPr>
          <p:spPr bwMode="auto">
            <a:xfrm>
              <a:off x="6724062" y="5371980"/>
              <a:ext cx="3014457" cy="3821593"/>
            </a:xfrm>
            <a:custGeom>
              <a:avLst/>
              <a:gdLst>
                <a:gd name="T0" fmla="*/ 597 w 650"/>
                <a:gd name="T1" fmla="*/ 378 h 841"/>
                <a:gd name="T2" fmla="*/ 650 w 650"/>
                <a:gd name="T3" fmla="*/ 388 h 841"/>
                <a:gd name="T4" fmla="*/ 650 w 650"/>
                <a:gd name="T5" fmla="*/ 286 h 841"/>
                <a:gd name="T6" fmla="*/ 650 w 650"/>
                <a:gd name="T7" fmla="*/ 282 h 841"/>
                <a:gd name="T8" fmla="*/ 650 w 650"/>
                <a:gd name="T9" fmla="*/ 191 h 841"/>
                <a:gd name="T10" fmla="*/ 453 w 650"/>
                <a:gd name="T11" fmla="*/ 191 h 841"/>
                <a:gd name="T12" fmla="*/ 464 w 650"/>
                <a:gd name="T13" fmla="*/ 138 h 841"/>
                <a:gd name="T14" fmla="*/ 325 w 650"/>
                <a:gd name="T15" fmla="*/ 0 h 841"/>
                <a:gd name="T16" fmla="*/ 187 w 650"/>
                <a:gd name="T17" fmla="*/ 138 h 841"/>
                <a:gd name="T18" fmla="*/ 197 w 650"/>
                <a:gd name="T19" fmla="*/ 191 h 841"/>
                <a:gd name="T20" fmla="*/ 95 w 650"/>
                <a:gd name="T21" fmla="*/ 191 h 841"/>
                <a:gd name="T22" fmla="*/ 0 w 650"/>
                <a:gd name="T23" fmla="*/ 286 h 841"/>
                <a:gd name="T24" fmla="*/ 0 w 650"/>
                <a:gd name="T25" fmla="*/ 746 h 841"/>
                <a:gd name="T26" fmla="*/ 95 w 650"/>
                <a:gd name="T27" fmla="*/ 841 h 841"/>
                <a:gd name="T28" fmla="*/ 556 w 650"/>
                <a:gd name="T29" fmla="*/ 841 h 841"/>
                <a:gd name="T30" fmla="*/ 650 w 650"/>
                <a:gd name="T31" fmla="*/ 746 h 841"/>
                <a:gd name="T32" fmla="*/ 650 w 650"/>
                <a:gd name="T33" fmla="*/ 644 h 841"/>
                <a:gd name="T34" fmla="*/ 597 w 650"/>
                <a:gd name="T35" fmla="*/ 654 h 841"/>
                <a:gd name="T36" fmla="*/ 459 w 650"/>
                <a:gd name="T37" fmla="*/ 516 h 841"/>
                <a:gd name="T38" fmla="*/ 597 w 650"/>
                <a:gd name="T39" fmla="*/ 378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50" h="841">
                  <a:moveTo>
                    <a:pt x="597" y="378"/>
                  </a:moveTo>
                  <a:cubicBezTo>
                    <a:pt x="616" y="378"/>
                    <a:pt x="634" y="381"/>
                    <a:pt x="650" y="388"/>
                  </a:cubicBezTo>
                  <a:cubicBezTo>
                    <a:pt x="650" y="286"/>
                    <a:pt x="650" y="286"/>
                    <a:pt x="650" y="286"/>
                  </a:cubicBezTo>
                  <a:cubicBezTo>
                    <a:pt x="650" y="284"/>
                    <a:pt x="650" y="283"/>
                    <a:pt x="650" y="282"/>
                  </a:cubicBezTo>
                  <a:cubicBezTo>
                    <a:pt x="650" y="191"/>
                    <a:pt x="650" y="191"/>
                    <a:pt x="650" y="191"/>
                  </a:cubicBezTo>
                  <a:cubicBezTo>
                    <a:pt x="453" y="191"/>
                    <a:pt x="453" y="191"/>
                    <a:pt x="453" y="191"/>
                  </a:cubicBezTo>
                  <a:cubicBezTo>
                    <a:pt x="460" y="175"/>
                    <a:pt x="464" y="157"/>
                    <a:pt x="464" y="138"/>
                  </a:cubicBezTo>
                  <a:cubicBezTo>
                    <a:pt x="464" y="62"/>
                    <a:pt x="402" y="0"/>
                    <a:pt x="325" y="0"/>
                  </a:cubicBezTo>
                  <a:cubicBezTo>
                    <a:pt x="249" y="0"/>
                    <a:pt x="187" y="62"/>
                    <a:pt x="187" y="138"/>
                  </a:cubicBezTo>
                  <a:cubicBezTo>
                    <a:pt x="187" y="157"/>
                    <a:pt x="191" y="175"/>
                    <a:pt x="197" y="191"/>
                  </a:cubicBezTo>
                  <a:cubicBezTo>
                    <a:pt x="95" y="191"/>
                    <a:pt x="95" y="191"/>
                    <a:pt x="95" y="191"/>
                  </a:cubicBezTo>
                  <a:cubicBezTo>
                    <a:pt x="43" y="191"/>
                    <a:pt x="0" y="234"/>
                    <a:pt x="0" y="286"/>
                  </a:cubicBezTo>
                  <a:cubicBezTo>
                    <a:pt x="0" y="746"/>
                    <a:pt x="0" y="746"/>
                    <a:pt x="0" y="746"/>
                  </a:cubicBezTo>
                  <a:cubicBezTo>
                    <a:pt x="0" y="799"/>
                    <a:pt x="43" y="841"/>
                    <a:pt x="95" y="841"/>
                  </a:cubicBezTo>
                  <a:cubicBezTo>
                    <a:pt x="556" y="841"/>
                    <a:pt x="556" y="841"/>
                    <a:pt x="556" y="841"/>
                  </a:cubicBezTo>
                  <a:cubicBezTo>
                    <a:pt x="608" y="841"/>
                    <a:pt x="650" y="799"/>
                    <a:pt x="650" y="746"/>
                  </a:cubicBezTo>
                  <a:cubicBezTo>
                    <a:pt x="650" y="644"/>
                    <a:pt x="650" y="644"/>
                    <a:pt x="650" y="644"/>
                  </a:cubicBezTo>
                  <a:cubicBezTo>
                    <a:pt x="634" y="651"/>
                    <a:pt x="616" y="654"/>
                    <a:pt x="597" y="654"/>
                  </a:cubicBezTo>
                  <a:cubicBezTo>
                    <a:pt x="521" y="654"/>
                    <a:pt x="459" y="592"/>
                    <a:pt x="459" y="516"/>
                  </a:cubicBezTo>
                  <a:cubicBezTo>
                    <a:pt x="459" y="440"/>
                    <a:pt x="521" y="378"/>
                    <a:pt x="597" y="378"/>
                  </a:cubicBezTo>
                </a:path>
              </a:pathLst>
            </a:custGeom>
            <a:gradFill>
              <a:gsLst>
                <a:gs pos="0">
                  <a:schemeClr val="accent1"/>
                </a:gs>
                <a:gs pos="100000">
                  <a:schemeClr val="accent1">
                    <a:lumMod val="75000"/>
                  </a:schemeClr>
                </a:gs>
              </a:gsLst>
              <a:lin ang="5400000" scaled="1"/>
            </a:gradFill>
            <a:ln w="53975" cmpd="sng">
              <a:solidFill>
                <a:schemeClr val="bg1"/>
              </a:solidFill>
            </a:ln>
          </p:spPr>
          <p:txBody>
            <a:bodyPr vert="horz" wrap="square" lIns="91299" tIns="45649" rIns="91299" bIns="45649" numCol="1" anchor="t" anchorCtr="0" compatLnSpc="1">
              <a:prstTxWarp prst="textNoShape">
                <a:avLst/>
              </a:prstTxWarp>
            </a:bodyPr>
            <a:lstStyle/>
            <a:p>
              <a:endParaRPr lang="id-ID" sz="1798">
                <a:solidFill>
                  <a:srgbClr val="5A5A5A"/>
                </a:solidFill>
              </a:endParaRPr>
            </a:p>
          </p:txBody>
        </p:sp>
        <p:sp>
          <p:nvSpPr>
            <p:cNvPr id="62" name="9Slide.vn 19">
              <a:extLst>
                <a:ext uri="{FF2B5EF4-FFF2-40B4-BE49-F238E27FC236}">
                  <a16:creationId xmlns:a16="http://schemas.microsoft.com/office/drawing/2014/main" id="{F92F752E-62BB-FBF9-A718-B8DBB647C6E7}"/>
                </a:ext>
              </a:extLst>
            </p:cNvPr>
            <p:cNvSpPr>
              <a:spLocks/>
            </p:cNvSpPr>
            <p:nvPr/>
          </p:nvSpPr>
          <p:spPr bwMode="auto">
            <a:xfrm>
              <a:off x="9738520" y="3292923"/>
              <a:ext cx="3014458" cy="3819289"/>
            </a:xfrm>
            <a:custGeom>
              <a:avLst/>
              <a:gdLst>
                <a:gd name="T0" fmla="*/ 555 w 650"/>
                <a:gd name="T1" fmla="*/ 0 h 841"/>
                <a:gd name="T2" fmla="*/ 94 w 650"/>
                <a:gd name="T3" fmla="*/ 0 h 841"/>
                <a:gd name="T4" fmla="*/ 0 w 650"/>
                <a:gd name="T5" fmla="*/ 94 h 841"/>
                <a:gd name="T6" fmla="*/ 0 w 650"/>
                <a:gd name="T7" fmla="*/ 197 h 841"/>
                <a:gd name="T8" fmla="*/ 53 w 650"/>
                <a:gd name="T9" fmla="*/ 186 h 841"/>
                <a:gd name="T10" fmla="*/ 191 w 650"/>
                <a:gd name="T11" fmla="*/ 325 h 841"/>
                <a:gd name="T12" fmla="*/ 53 w 650"/>
                <a:gd name="T13" fmla="*/ 463 h 841"/>
                <a:gd name="T14" fmla="*/ 0 w 650"/>
                <a:gd name="T15" fmla="*/ 453 h 841"/>
                <a:gd name="T16" fmla="*/ 0 w 650"/>
                <a:gd name="T17" fmla="*/ 536 h 841"/>
                <a:gd name="T18" fmla="*/ 0 w 650"/>
                <a:gd name="T19" fmla="*/ 555 h 841"/>
                <a:gd name="T20" fmla="*/ 0 w 650"/>
                <a:gd name="T21" fmla="*/ 649 h 841"/>
                <a:gd name="T22" fmla="*/ 197 w 650"/>
                <a:gd name="T23" fmla="*/ 650 h 841"/>
                <a:gd name="T24" fmla="*/ 186 w 650"/>
                <a:gd name="T25" fmla="*/ 703 h 841"/>
                <a:gd name="T26" fmla="*/ 325 w 650"/>
                <a:gd name="T27" fmla="*/ 841 h 841"/>
                <a:gd name="T28" fmla="*/ 463 w 650"/>
                <a:gd name="T29" fmla="*/ 703 h 841"/>
                <a:gd name="T30" fmla="*/ 453 w 650"/>
                <a:gd name="T31" fmla="*/ 650 h 841"/>
                <a:gd name="T32" fmla="*/ 555 w 650"/>
                <a:gd name="T33" fmla="*/ 650 h 841"/>
                <a:gd name="T34" fmla="*/ 650 w 650"/>
                <a:gd name="T35" fmla="*/ 555 h 841"/>
                <a:gd name="T36" fmla="*/ 650 w 650"/>
                <a:gd name="T37" fmla="*/ 94 h 841"/>
                <a:gd name="T38" fmla="*/ 555 w 650"/>
                <a:gd name="T39" fmla="*/ 0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50" h="841">
                  <a:moveTo>
                    <a:pt x="555" y="0"/>
                  </a:moveTo>
                  <a:cubicBezTo>
                    <a:pt x="94" y="0"/>
                    <a:pt x="94" y="0"/>
                    <a:pt x="94" y="0"/>
                  </a:cubicBezTo>
                  <a:cubicBezTo>
                    <a:pt x="42" y="0"/>
                    <a:pt x="0" y="42"/>
                    <a:pt x="0" y="94"/>
                  </a:cubicBezTo>
                  <a:cubicBezTo>
                    <a:pt x="0" y="197"/>
                    <a:pt x="0" y="197"/>
                    <a:pt x="0" y="197"/>
                  </a:cubicBezTo>
                  <a:cubicBezTo>
                    <a:pt x="16" y="190"/>
                    <a:pt x="34" y="186"/>
                    <a:pt x="53" y="186"/>
                  </a:cubicBezTo>
                  <a:cubicBezTo>
                    <a:pt x="129" y="186"/>
                    <a:pt x="191" y="248"/>
                    <a:pt x="191" y="325"/>
                  </a:cubicBezTo>
                  <a:cubicBezTo>
                    <a:pt x="191" y="401"/>
                    <a:pt x="129" y="463"/>
                    <a:pt x="53" y="463"/>
                  </a:cubicBezTo>
                  <a:cubicBezTo>
                    <a:pt x="34" y="463"/>
                    <a:pt x="16" y="459"/>
                    <a:pt x="0" y="453"/>
                  </a:cubicBezTo>
                  <a:cubicBezTo>
                    <a:pt x="0" y="536"/>
                    <a:pt x="0" y="536"/>
                    <a:pt x="0" y="536"/>
                  </a:cubicBezTo>
                  <a:cubicBezTo>
                    <a:pt x="0" y="555"/>
                    <a:pt x="0" y="555"/>
                    <a:pt x="0" y="555"/>
                  </a:cubicBezTo>
                  <a:cubicBezTo>
                    <a:pt x="0" y="649"/>
                    <a:pt x="0" y="649"/>
                    <a:pt x="0" y="649"/>
                  </a:cubicBezTo>
                  <a:cubicBezTo>
                    <a:pt x="197" y="650"/>
                    <a:pt x="197" y="650"/>
                    <a:pt x="197" y="650"/>
                  </a:cubicBezTo>
                  <a:cubicBezTo>
                    <a:pt x="190" y="666"/>
                    <a:pt x="186" y="684"/>
                    <a:pt x="186" y="703"/>
                  </a:cubicBezTo>
                  <a:cubicBezTo>
                    <a:pt x="186" y="779"/>
                    <a:pt x="248" y="841"/>
                    <a:pt x="325" y="841"/>
                  </a:cubicBezTo>
                  <a:cubicBezTo>
                    <a:pt x="401" y="841"/>
                    <a:pt x="463" y="779"/>
                    <a:pt x="463" y="703"/>
                  </a:cubicBezTo>
                  <a:cubicBezTo>
                    <a:pt x="463" y="684"/>
                    <a:pt x="459" y="666"/>
                    <a:pt x="453" y="650"/>
                  </a:cubicBezTo>
                  <a:cubicBezTo>
                    <a:pt x="555" y="650"/>
                    <a:pt x="555" y="650"/>
                    <a:pt x="555" y="650"/>
                  </a:cubicBezTo>
                  <a:cubicBezTo>
                    <a:pt x="607" y="650"/>
                    <a:pt x="650" y="607"/>
                    <a:pt x="650" y="555"/>
                  </a:cubicBezTo>
                  <a:cubicBezTo>
                    <a:pt x="650" y="94"/>
                    <a:pt x="650" y="94"/>
                    <a:pt x="650" y="94"/>
                  </a:cubicBezTo>
                  <a:cubicBezTo>
                    <a:pt x="650" y="42"/>
                    <a:pt x="607" y="0"/>
                    <a:pt x="555" y="0"/>
                  </a:cubicBezTo>
                </a:path>
              </a:pathLst>
            </a:custGeom>
            <a:solidFill>
              <a:schemeClr val="accent3"/>
            </a:solidFill>
            <a:ln w="53975" cmpd="sng">
              <a:solidFill>
                <a:schemeClr val="bg1"/>
              </a:solidFill>
            </a:ln>
          </p:spPr>
          <p:txBody>
            <a:bodyPr vert="horz" wrap="square" lIns="91299" tIns="45649" rIns="91299" bIns="45649" numCol="1" anchor="t" anchorCtr="0" compatLnSpc="1">
              <a:prstTxWarp prst="textNoShape">
                <a:avLst/>
              </a:prstTxWarp>
            </a:bodyPr>
            <a:lstStyle/>
            <a:p>
              <a:endParaRPr lang="id-ID" sz="1798">
                <a:solidFill>
                  <a:srgbClr val="5A5A5A"/>
                </a:solidFill>
              </a:endParaRPr>
            </a:p>
          </p:txBody>
        </p:sp>
        <p:sp>
          <p:nvSpPr>
            <p:cNvPr id="63" name="9Slide.vn 20">
              <a:extLst>
                <a:ext uri="{FF2B5EF4-FFF2-40B4-BE49-F238E27FC236}">
                  <a16:creationId xmlns:a16="http://schemas.microsoft.com/office/drawing/2014/main" id="{D343AC7C-7067-3CF0-1847-E9C3CB31DC6A}"/>
                </a:ext>
              </a:extLst>
            </p:cNvPr>
            <p:cNvSpPr>
              <a:spLocks/>
            </p:cNvSpPr>
            <p:nvPr/>
          </p:nvSpPr>
          <p:spPr bwMode="auto">
            <a:xfrm>
              <a:off x="6724062" y="3292923"/>
              <a:ext cx="3899263" cy="2948021"/>
            </a:xfrm>
            <a:custGeom>
              <a:avLst/>
              <a:gdLst>
                <a:gd name="T0" fmla="*/ 703 w 841"/>
                <a:gd name="T1" fmla="*/ 186 h 649"/>
                <a:gd name="T2" fmla="*/ 650 w 841"/>
                <a:gd name="T3" fmla="*/ 197 h 649"/>
                <a:gd name="T4" fmla="*/ 650 w 841"/>
                <a:gd name="T5" fmla="*/ 94 h 649"/>
                <a:gd name="T6" fmla="*/ 556 w 841"/>
                <a:gd name="T7" fmla="*/ 0 h 649"/>
                <a:gd name="T8" fmla="*/ 95 w 841"/>
                <a:gd name="T9" fmla="*/ 0 h 649"/>
                <a:gd name="T10" fmla="*/ 0 w 841"/>
                <a:gd name="T11" fmla="*/ 94 h 649"/>
                <a:gd name="T12" fmla="*/ 0 w 841"/>
                <a:gd name="T13" fmla="*/ 555 h 649"/>
                <a:gd name="T14" fmla="*/ 95 w 841"/>
                <a:gd name="T15" fmla="*/ 649 h 649"/>
                <a:gd name="T16" fmla="*/ 197 w 841"/>
                <a:gd name="T17" fmla="*/ 649 h 649"/>
                <a:gd name="T18" fmla="*/ 187 w 841"/>
                <a:gd name="T19" fmla="*/ 596 h 649"/>
                <a:gd name="T20" fmla="*/ 325 w 841"/>
                <a:gd name="T21" fmla="*/ 458 h 649"/>
                <a:gd name="T22" fmla="*/ 464 w 841"/>
                <a:gd name="T23" fmla="*/ 596 h 649"/>
                <a:gd name="T24" fmla="*/ 453 w 841"/>
                <a:gd name="T25" fmla="*/ 649 h 649"/>
                <a:gd name="T26" fmla="*/ 650 w 841"/>
                <a:gd name="T27" fmla="*/ 649 h 649"/>
                <a:gd name="T28" fmla="*/ 650 w 841"/>
                <a:gd name="T29" fmla="*/ 559 h 649"/>
                <a:gd name="T30" fmla="*/ 650 w 841"/>
                <a:gd name="T31" fmla="*/ 555 h 649"/>
                <a:gd name="T32" fmla="*/ 650 w 841"/>
                <a:gd name="T33" fmla="*/ 452 h 649"/>
                <a:gd name="T34" fmla="*/ 703 w 841"/>
                <a:gd name="T35" fmla="*/ 463 h 649"/>
                <a:gd name="T36" fmla="*/ 841 w 841"/>
                <a:gd name="T37" fmla="*/ 325 h 649"/>
                <a:gd name="T38" fmla="*/ 703 w 841"/>
                <a:gd name="T39" fmla="*/ 186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1" h="649">
                  <a:moveTo>
                    <a:pt x="703" y="186"/>
                  </a:moveTo>
                  <a:cubicBezTo>
                    <a:pt x="684" y="186"/>
                    <a:pt x="666" y="190"/>
                    <a:pt x="650" y="197"/>
                  </a:cubicBezTo>
                  <a:cubicBezTo>
                    <a:pt x="650" y="94"/>
                    <a:pt x="650" y="94"/>
                    <a:pt x="650" y="94"/>
                  </a:cubicBezTo>
                  <a:cubicBezTo>
                    <a:pt x="650" y="42"/>
                    <a:pt x="608" y="0"/>
                    <a:pt x="556" y="0"/>
                  </a:cubicBezTo>
                  <a:cubicBezTo>
                    <a:pt x="95" y="0"/>
                    <a:pt x="95" y="0"/>
                    <a:pt x="95" y="0"/>
                  </a:cubicBezTo>
                  <a:cubicBezTo>
                    <a:pt x="43" y="0"/>
                    <a:pt x="0" y="42"/>
                    <a:pt x="0" y="94"/>
                  </a:cubicBezTo>
                  <a:cubicBezTo>
                    <a:pt x="0" y="555"/>
                    <a:pt x="0" y="555"/>
                    <a:pt x="0" y="555"/>
                  </a:cubicBezTo>
                  <a:cubicBezTo>
                    <a:pt x="0" y="607"/>
                    <a:pt x="43" y="649"/>
                    <a:pt x="95" y="649"/>
                  </a:cubicBezTo>
                  <a:cubicBezTo>
                    <a:pt x="197" y="649"/>
                    <a:pt x="197" y="649"/>
                    <a:pt x="197" y="649"/>
                  </a:cubicBezTo>
                  <a:cubicBezTo>
                    <a:pt x="191" y="633"/>
                    <a:pt x="187" y="615"/>
                    <a:pt x="187" y="596"/>
                  </a:cubicBezTo>
                  <a:cubicBezTo>
                    <a:pt x="187" y="520"/>
                    <a:pt x="249" y="458"/>
                    <a:pt x="325" y="458"/>
                  </a:cubicBezTo>
                  <a:cubicBezTo>
                    <a:pt x="402" y="458"/>
                    <a:pt x="464" y="520"/>
                    <a:pt x="464" y="596"/>
                  </a:cubicBezTo>
                  <a:cubicBezTo>
                    <a:pt x="464" y="615"/>
                    <a:pt x="460" y="633"/>
                    <a:pt x="453" y="649"/>
                  </a:cubicBezTo>
                  <a:cubicBezTo>
                    <a:pt x="650" y="649"/>
                    <a:pt x="650" y="649"/>
                    <a:pt x="650" y="649"/>
                  </a:cubicBezTo>
                  <a:cubicBezTo>
                    <a:pt x="650" y="559"/>
                    <a:pt x="650" y="559"/>
                    <a:pt x="650" y="559"/>
                  </a:cubicBezTo>
                  <a:cubicBezTo>
                    <a:pt x="650" y="557"/>
                    <a:pt x="650" y="556"/>
                    <a:pt x="650" y="555"/>
                  </a:cubicBezTo>
                  <a:cubicBezTo>
                    <a:pt x="650" y="452"/>
                    <a:pt x="650" y="452"/>
                    <a:pt x="650" y="452"/>
                  </a:cubicBezTo>
                  <a:cubicBezTo>
                    <a:pt x="666" y="459"/>
                    <a:pt x="684" y="463"/>
                    <a:pt x="703" y="463"/>
                  </a:cubicBezTo>
                  <a:cubicBezTo>
                    <a:pt x="779" y="463"/>
                    <a:pt x="841" y="401"/>
                    <a:pt x="841" y="325"/>
                  </a:cubicBezTo>
                  <a:cubicBezTo>
                    <a:pt x="841" y="248"/>
                    <a:pt x="779" y="186"/>
                    <a:pt x="703" y="186"/>
                  </a:cubicBezTo>
                </a:path>
              </a:pathLst>
            </a:custGeom>
            <a:gradFill>
              <a:gsLst>
                <a:gs pos="0">
                  <a:schemeClr val="accent4"/>
                </a:gs>
                <a:gs pos="100000">
                  <a:schemeClr val="accent4">
                    <a:lumMod val="75000"/>
                  </a:schemeClr>
                </a:gs>
              </a:gsLst>
              <a:lin ang="5400000" scaled="1"/>
            </a:gradFill>
            <a:ln w="53975" cmpd="sng">
              <a:solidFill>
                <a:schemeClr val="bg1"/>
              </a:solidFill>
            </a:ln>
          </p:spPr>
          <p:txBody>
            <a:bodyPr vert="horz" wrap="square" lIns="91299" tIns="45649" rIns="91299" bIns="45649" numCol="1" anchor="t" anchorCtr="0" compatLnSpc="1">
              <a:prstTxWarp prst="textNoShape">
                <a:avLst/>
              </a:prstTxWarp>
            </a:bodyPr>
            <a:lstStyle/>
            <a:p>
              <a:endParaRPr lang="id-ID" sz="1798">
                <a:solidFill>
                  <a:srgbClr val="5A5A5A"/>
                </a:solidFill>
              </a:endParaRPr>
            </a:p>
          </p:txBody>
        </p:sp>
        <p:sp>
          <p:nvSpPr>
            <p:cNvPr id="64" name="9Slide.vn 21">
              <a:extLst>
                <a:ext uri="{FF2B5EF4-FFF2-40B4-BE49-F238E27FC236}">
                  <a16:creationId xmlns:a16="http://schemas.microsoft.com/office/drawing/2014/main" id="{623DAA8A-3102-35F4-A540-5A019054E1EA}"/>
                </a:ext>
              </a:extLst>
            </p:cNvPr>
            <p:cNvSpPr>
              <a:spLocks noEditPoints="1"/>
            </p:cNvSpPr>
            <p:nvPr/>
          </p:nvSpPr>
          <p:spPr bwMode="auto">
            <a:xfrm>
              <a:off x="10994185" y="7704552"/>
              <a:ext cx="564088" cy="564088"/>
            </a:xfrm>
            <a:custGeom>
              <a:avLst/>
              <a:gdLst>
                <a:gd name="T0" fmla="*/ 406 w 496"/>
                <a:gd name="T1" fmla="*/ 492 h 496"/>
                <a:gd name="T2" fmla="*/ 5 w 496"/>
                <a:gd name="T3" fmla="*/ 89 h 496"/>
                <a:gd name="T4" fmla="*/ 6 w 496"/>
                <a:gd name="T5" fmla="*/ 0 h 496"/>
                <a:gd name="T6" fmla="*/ 495 w 496"/>
                <a:gd name="T7" fmla="*/ 493 h 496"/>
                <a:gd name="T8" fmla="*/ 406 w 496"/>
                <a:gd name="T9" fmla="*/ 492 h 496"/>
                <a:gd name="T10" fmla="*/ 78 w 496"/>
                <a:gd name="T11" fmla="*/ 419 h 496"/>
                <a:gd name="T12" fmla="*/ 78 w 496"/>
                <a:gd name="T13" fmla="*/ 479 h 496"/>
                <a:gd name="T14" fmla="*/ 17 w 496"/>
                <a:gd name="T15" fmla="*/ 479 h 496"/>
                <a:gd name="T16" fmla="*/ 17 w 496"/>
                <a:gd name="T17" fmla="*/ 419 h 496"/>
                <a:gd name="T18" fmla="*/ 78 w 496"/>
                <a:gd name="T19" fmla="*/ 419 h 496"/>
                <a:gd name="T20" fmla="*/ 227 w 496"/>
                <a:gd name="T21" fmla="*/ 492 h 496"/>
                <a:gd name="T22" fmla="*/ 138 w 496"/>
                <a:gd name="T23" fmla="*/ 492 h 496"/>
                <a:gd name="T24" fmla="*/ 4 w 496"/>
                <a:gd name="T25" fmla="*/ 357 h 496"/>
                <a:gd name="T26" fmla="*/ 5 w 496"/>
                <a:gd name="T27" fmla="*/ 268 h 496"/>
                <a:gd name="T28" fmla="*/ 227 w 496"/>
                <a:gd name="T29" fmla="*/ 492 h 496"/>
                <a:gd name="T30" fmla="*/ 361 w 496"/>
                <a:gd name="T31" fmla="*/ 492 h 496"/>
                <a:gd name="T32" fmla="*/ 272 w 496"/>
                <a:gd name="T33" fmla="*/ 492 h 496"/>
                <a:gd name="T34" fmla="*/ 5 w 496"/>
                <a:gd name="T35" fmla="*/ 223 h 496"/>
                <a:gd name="T36" fmla="*/ 5 w 496"/>
                <a:gd name="T37" fmla="*/ 134 h 496"/>
                <a:gd name="T38" fmla="*/ 361 w 496"/>
                <a:gd name="T39" fmla="*/ 492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6" h="496">
                  <a:moveTo>
                    <a:pt x="406" y="492"/>
                  </a:moveTo>
                  <a:cubicBezTo>
                    <a:pt x="407" y="271"/>
                    <a:pt x="227" y="90"/>
                    <a:pt x="5" y="89"/>
                  </a:cubicBezTo>
                  <a:lnTo>
                    <a:pt x="6" y="0"/>
                  </a:lnTo>
                  <a:cubicBezTo>
                    <a:pt x="277" y="1"/>
                    <a:pt x="496" y="222"/>
                    <a:pt x="495" y="493"/>
                  </a:cubicBezTo>
                  <a:lnTo>
                    <a:pt x="406" y="492"/>
                  </a:lnTo>
                  <a:close/>
                  <a:moveTo>
                    <a:pt x="78" y="419"/>
                  </a:moveTo>
                  <a:cubicBezTo>
                    <a:pt x="94" y="436"/>
                    <a:pt x="94" y="463"/>
                    <a:pt x="78" y="479"/>
                  </a:cubicBezTo>
                  <a:cubicBezTo>
                    <a:pt x="61" y="496"/>
                    <a:pt x="34" y="496"/>
                    <a:pt x="17" y="479"/>
                  </a:cubicBezTo>
                  <a:cubicBezTo>
                    <a:pt x="0" y="462"/>
                    <a:pt x="0" y="435"/>
                    <a:pt x="17" y="419"/>
                  </a:cubicBezTo>
                  <a:cubicBezTo>
                    <a:pt x="34" y="402"/>
                    <a:pt x="61" y="402"/>
                    <a:pt x="78" y="419"/>
                  </a:cubicBezTo>
                  <a:close/>
                  <a:moveTo>
                    <a:pt x="227" y="492"/>
                  </a:moveTo>
                  <a:lnTo>
                    <a:pt x="138" y="492"/>
                  </a:lnTo>
                  <a:cubicBezTo>
                    <a:pt x="138" y="418"/>
                    <a:pt x="78" y="357"/>
                    <a:pt x="4" y="357"/>
                  </a:cubicBezTo>
                  <a:lnTo>
                    <a:pt x="5" y="268"/>
                  </a:lnTo>
                  <a:cubicBezTo>
                    <a:pt x="128" y="268"/>
                    <a:pt x="228" y="369"/>
                    <a:pt x="227" y="492"/>
                  </a:cubicBezTo>
                  <a:close/>
                  <a:moveTo>
                    <a:pt x="361" y="492"/>
                  </a:moveTo>
                  <a:lnTo>
                    <a:pt x="272" y="492"/>
                  </a:lnTo>
                  <a:cubicBezTo>
                    <a:pt x="272" y="344"/>
                    <a:pt x="153" y="224"/>
                    <a:pt x="5" y="223"/>
                  </a:cubicBezTo>
                  <a:lnTo>
                    <a:pt x="5" y="134"/>
                  </a:lnTo>
                  <a:cubicBezTo>
                    <a:pt x="202" y="135"/>
                    <a:pt x="362" y="295"/>
                    <a:pt x="361" y="492"/>
                  </a:cubicBezTo>
                  <a:close/>
                </a:path>
              </a:pathLst>
            </a:custGeom>
            <a:solidFill>
              <a:schemeClr val="bg1"/>
            </a:solidFill>
            <a:ln>
              <a:noFill/>
            </a:ln>
            <a:effectLst>
              <a:outerShdw blurRad="50800" dist="38100" dir="2700000" algn="tl" rotWithShape="0">
                <a:prstClr val="black">
                  <a:alpha val="40000"/>
                </a:prstClr>
              </a:outerShdw>
            </a:effectLst>
          </p:spPr>
          <p:txBody>
            <a:bodyPr vert="horz" wrap="square" lIns="91299" tIns="45649" rIns="91299" bIns="45649" numCol="1" anchor="t" anchorCtr="0" compatLnSpc="1">
              <a:prstTxWarp prst="textNoShape">
                <a:avLst/>
              </a:prstTxWarp>
            </a:bodyPr>
            <a:lstStyle/>
            <a:p>
              <a:endParaRPr lang="en-US" sz="1798">
                <a:solidFill>
                  <a:srgbClr val="5A5A5A"/>
                </a:solidFill>
              </a:endParaRPr>
            </a:p>
          </p:txBody>
        </p:sp>
        <p:sp>
          <p:nvSpPr>
            <p:cNvPr id="65" name="9Slide.vn 22">
              <a:extLst>
                <a:ext uri="{FF2B5EF4-FFF2-40B4-BE49-F238E27FC236}">
                  <a16:creationId xmlns:a16="http://schemas.microsoft.com/office/drawing/2014/main" id="{0250A0DD-849A-7073-5C79-97D0DAC0C54D}"/>
                </a:ext>
              </a:extLst>
            </p:cNvPr>
            <p:cNvSpPr>
              <a:spLocks noEditPoints="1"/>
            </p:cNvSpPr>
            <p:nvPr/>
          </p:nvSpPr>
          <p:spPr bwMode="auto">
            <a:xfrm>
              <a:off x="7772758" y="7309902"/>
              <a:ext cx="609722" cy="814712"/>
            </a:xfrm>
            <a:custGeom>
              <a:avLst/>
              <a:gdLst>
                <a:gd name="T0" fmla="*/ 609 w 609"/>
                <a:gd name="T1" fmla="*/ 813 h 813"/>
                <a:gd name="T2" fmla="*/ 0 w 609"/>
                <a:gd name="T3" fmla="*/ 813 h 813"/>
                <a:gd name="T4" fmla="*/ 0 w 609"/>
                <a:gd name="T5" fmla="*/ 102 h 813"/>
                <a:gd name="T6" fmla="*/ 78 w 609"/>
                <a:gd name="T7" fmla="*/ 102 h 813"/>
                <a:gd name="T8" fmla="*/ 102 w 609"/>
                <a:gd name="T9" fmla="*/ 102 h 813"/>
                <a:gd name="T10" fmla="*/ 153 w 609"/>
                <a:gd name="T11" fmla="*/ 102 h 813"/>
                <a:gd name="T12" fmla="*/ 153 w 609"/>
                <a:gd name="T13" fmla="*/ 51 h 813"/>
                <a:gd name="T14" fmla="*/ 232 w 609"/>
                <a:gd name="T15" fmla="*/ 51 h 813"/>
                <a:gd name="T16" fmla="*/ 304 w 609"/>
                <a:gd name="T17" fmla="*/ 0 h 813"/>
                <a:gd name="T18" fmla="*/ 376 w 609"/>
                <a:gd name="T19" fmla="*/ 51 h 813"/>
                <a:gd name="T20" fmla="*/ 456 w 609"/>
                <a:gd name="T21" fmla="*/ 51 h 813"/>
                <a:gd name="T22" fmla="*/ 456 w 609"/>
                <a:gd name="T23" fmla="*/ 102 h 813"/>
                <a:gd name="T24" fmla="*/ 506 w 609"/>
                <a:gd name="T25" fmla="*/ 102 h 813"/>
                <a:gd name="T26" fmla="*/ 525 w 609"/>
                <a:gd name="T27" fmla="*/ 102 h 813"/>
                <a:gd name="T28" fmla="*/ 609 w 609"/>
                <a:gd name="T29" fmla="*/ 102 h 813"/>
                <a:gd name="T30" fmla="*/ 609 w 609"/>
                <a:gd name="T31" fmla="*/ 813 h 813"/>
                <a:gd name="T32" fmla="*/ 456 w 609"/>
                <a:gd name="T33" fmla="*/ 357 h 813"/>
                <a:gd name="T34" fmla="*/ 152 w 609"/>
                <a:gd name="T35" fmla="*/ 357 h 813"/>
                <a:gd name="T36" fmla="*/ 152 w 609"/>
                <a:gd name="T37" fmla="*/ 307 h 813"/>
                <a:gd name="T38" fmla="*/ 456 w 609"/>
                <a:gd name="T39" fmla="*/ 307 h 813"/>
                <a:gd name="T40" fmla="*/ 456 w 609"/>
                <a:gd name="T41" fmla="*/ 357 h 813"/>
                <a:gd name="T42" fmla="*/ 456 w 609"/>
                <a:gd name="T43" fmla="*/ 153 h 813"/>
                <a:gd name="T44" fmla="*/ 456 w 609"/>
                <a:gd name="T45" fmla="*/ 204 h 813"/>
                <a:gd name="T46" fmla="*/ 153 w 609"/>
                <a:gd name="T47" fmla="*/ 204 h 813"/>
                <a:gd name="T48" fmla="*/ 153 w 609"/>
                <a:gd name="T49" fmla="*/ 153 h 813"/>
                <a:gd name="T50" fmla="*/ 102 w 609"/>
                <a:gd name="T51" fmla="*/ 153 h 813"/>
                <a:gd name="T52" fmla="*/ 102 w 609"/>
                <a:gd name="T53" fmla="*/ 153 h 813"/>
                <a:gd name="T54" fmla="*/ 51 w 609"/>
                <a:gd name="T55" fmla="*/ 153 h 813"/>
                <a:gd name="T56" fmla="*/ 51 w 609"/>
                <a:gd name="T57" fmla="*/ 762 h 813"/>
                <a:gd name="T58" fmla="*/ 558 w 609"/>
                <a:gd name="T59" fmla="*/ 762 h 813"/>
                <a:gd name="T60" fmla="*/ 558 w 609"/>
                <a:gd name="T61" fmla="*/ 153 h 813"/>
                <a:gd name="T62" fmla="*/ 506 w 609"/>
                <a:gd name="T63" fmla="*/ 153 h 813"/>
                <a:gd name="T64" fmla="*/ 506 w 609"/>
                <a:gd name="T65" fmla="*/ 153 h 813"/>
                <a:gd name="T66" fmla="*/ 456 w 609"/>
                <a:gd name="T67" fmla="*/ 153 h 813"/>
                <a:gd name="T68" fmla="*/ 456 w 609"/>
                <a:gd name="T69" fmla="*/ 660 h 813"/>
                <a:gd name="T70" fmla="*/ 152 w 609"/>
                <a:gd name="T71" fmla="*/ 660 h 813"/>
                <a:gd name="T72" fmla="*/ 152 w 609"/>
                <a:gd name="T73" fmla="*/ 610 h 813"/>
                <a:gd name="T74" fmla="*/ 456 w 609"/>
                <a:gd name="T75" fmla="*/ 610 h 813"/>
                <a:gd name="T76" fmla="*/ 456 w 609"/>
                <a:gd name="T77" fmla="*/ 660 h 813"/>
                <a:gd name="T78" fmla="*/ 456 w 609"/>
                <a:gd name="T79" fmla="*/ 559 h 813"/>
                <a:gd name="T80" fmla="*/ 152 w 609"/>
                <a:gd name="T81" fmla="*/ 559 h 813"/>
                <a:gd name="T82" fmla="*/ 152 w 609"/>
                <a:gd name="T83" fmla="*/ 508 h 813"/>
                <a:gd name="T84" fmla="*/ 456 w 609"/>
                <a:gd name="T85" fmla="*/ 508 h 813"/>
                <a:gd name="T86" fmla="*/ 456 w 609"/>
                <a:gd name="T87" fmla="*/ 559 h 813"/>
                <a:gd name="T88" fmla="*/ 456 w 609"/>
                <a:gd name="T89" fmla="*/ 457 h 813"/>
                <a:gd name="T90" fmla="*/ 152 w 609"/>
                <a:gd name="T91" fmla="*/ 457 h 813"/>
                <a:gd name="T92" fmla="*/ 152 w 609"/>
                <a:gd name="T93" fmla="*/ 407 h 813"/>
                <a:gd name="T94" fmla="*/ 456 w 609"/>
                <a:gd name="T95" fmla="*/ 407 h 813"/>
                <a:gd name="T96" fmla="*/ 456 w 609"/>
                <a:gd name="T97" fmla="*/ 457 h 813"/>
                <a:gd name="T98" fmla="*/ 204 w 609"/>
                <a:gd name="T99" fmla="*/ 153 h 813"/>
                <a:gd name="T100" fmla="*/ 405 w 609"/>
                <a:gd name="T101" fmla="*/ 153 h 813"/>
                <a:gd name="T102" fmla="*/ 405 w 609"/>
                <a:gd name="T103" fmla="*/ 102 h 813"/>
                <a:gd name="T104" fmla="*/ 330 w 609"/>
                <a:gd name="T105" fmla="*/ 102 h 813"/>
                <a:gd name="T106" fmla="*/ 330 w 609"/>
                <a:gd name="T107" fmla="*/ 77 h 813"/>
                <a:gd name="T108" fmla="*/ 304 w 609"/>
                <a:gd name="T109" fmla="*/ 51 h 813"/>
                <a:gd name="T110" fmla="*/ 279 w 609"/>
                <a:gd name="T111" fmla="*/ 77 h 813"/>
                <a:gd name="T112" fmla="*/ 279 w 609"/>
                <a:gd name="T113" fmla="*/ 102 h 813"/>
                <a:gd name="T114" fmla="*/ 204 w 609"/>
                <a:gd name="T115" fmla="*/ 102 h 813"/>
                <a:gd name="T116" fmla="*/ 204 w 609"/>
                <a:gd name="T117" fmla="*/ 153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09" h="813">
                  <a:moveTo>
                    <a:pt x="609" y="813"/>
                  </a:moveTo>
                  <a:lnTo>
                    <a:pt x="0" y="813"/>
                  </a:lnTo>
                  <a:lnTo>
                    <a:pt x="0" y="102"/>
                  </a:lnTo>
                  <a:lnTo>
                    <a:pt x="78" y="102"/>
                  </a:lnTo>
                  <a:lnTo>
                    <a:pt x="102" y="102"/>
                  </a:lnTo>
                  <a:lnTo>
                    <a:pt x="153" y="102"/>
                  </a:lnTo>
                  <a:lnTo>
                    <a:pt x="153" y="51"/>
                  </a:lnTo>
                  <a:lnTo>
                    <a:pt x="232" y="51"/>
                  </a:lnTo>
                  <a:cubicBezTo>
                    <a:pt x="243" y="22"/>
                    <a:pt x="271" y="0"/>
                    <a:pt x="304" y="0"/>
                  </a:cubicBezTo>
                  <a:cubicBezTo>
                    <a:pt x="337" y="0"/>
                    <a:pt x="366" y="22"/>
                    <a:pt x="376" y="51"/>
                  </a:cubicBezTo>
                  <a:lnTo>
                    <a:pt x="456" y="51"/>
                  </a:lnTo>
                  <a:lnTo>
                    <a:pt x="456" y="102"/>
                  </a:lnTo>
                  <a:lnTo>
                    <a:pt x="506" y="102"/>
                  </a:lnTo>
                  <a:lnTo>
                    <a:pt x="525" y="102"/>
                  </a:lnTo>
                  <a:lnTo>
                    <a:pt x="609" y="102"/>
                  </a:lnTo>
                  <a:lnTo>
                    <a:pt x="609" y="813"/>
                  </a:lnTo>
                  <a:close/>
                  <a:moveTo>
                    <a:pt x="456" y="357"/>
                  </a:moveTo>
                  <a:lnTo>
                    <a:pt x="152" y="357"/>
                  </a:lnTo>
                  <a:lnTo>
                    <a:pt x="152" y="307"/>
                  </a:lnTo>
                  <a:lnTo>
                    <a:pt x="456" y="307"/>
                  </a:lnTo>
                  <a:lnTo>
                    <a:pt x="456" y="357"/>
                  </a:lnTo>
                  <a:close/>
                  <a:moveTo>
                    <a:pt x="456" y="153"/>
                  </a:moveTo>
                  <a:lnTo>
                    <a:pt x="456" y="204"/>
                  </a:lnTo>
                  <a:lnTo>
                    <a:pt x="153" y="204"/>
                  </a:lnTo>
                  <a:lnTo>
                    <a:pt x="153" y="153"/>
                  </a:lnTo>
                  <a:lnTo>
                    <a:pt x="102" y="153"/>
                  </a:lnTo>
                  <a:lnTo>
                    <a:pt x="102" y="153"/>
                  </a:lnTo>
                  <a:lnTo>
                    <a:pt x="51" y="153"/>
                  </a:lnTo>
                  <a:lnTo>
                    <a:pt x="51" y="762"/>
                  </a:lnTo>
                  <a:lnTo>
                    <a:pt x="558" y="762"/>
                  </a:lnTo>
                  <a:lnTo>
                    <a:pt x="558" y="153"/>
                  </a:lnTo>
                  <a:lnTo>
                    <a:pt x="506" y="153"/>
                  </a:lnTo>
                  <a:lnTo>
                    <a:pt x="506" y="153"/>
                  </a:lnTo>
                  <a:lnTo>
                    <a:pt x="456" y="153"/>
                  </a:lnTo>
                  <a:close/>
                  <a:moveTo>
                    <a:pt x="456" y="660"/>
                  </a:moveTo>
                  <a:lnTo>
                    <a:pt x="152" y="660"/>
                  </a:lnTo>
                  <a:lnTo>
                    <a:pt x="152" y="610"/>
                  </a:lnTo>
                  <a:lnTo>
                    <a:pt x="456" y="610"/>
                  </a:lnTo>
                  <a:lnTo>
                    <a:pt x="456" y="660"/>
                  </a:lnTo>
                  <a:close/>
                  <a:moveTo>
                    <a:pt x="456" y="559"/>
                  </a:moveTo>
                  <a:lnTo>
                    <a:pt x="152" y="559"/>
                  </a:lnTo>
                  <a:lnTo>
                    <a:pt x="152" y="508"/>
                  </a:lnTo>
                  <a:lnTo>
                    <a:pt x="456" y="508"/>
                  </a:lnTo>
                  <a:lnTo>
                    <a:pt x="456" y="559"/>
                  </a:lnTo>
                  <a:close/>
                  <a:moveTo>
                    <a:pt x="456" y="457"/>
                  </a:moveTo>
                  <a:lnTo>
                    <a:pt x="152" y="457"/>
                  </a:lnTo>
                  <a:lnTo>
                    <a:pt x="152" y="407"/>
                  </a:lnTo>
                  <a:lnTo>
                    <a:pt x="456" y="407"/>
                  </a:lnTo>
                  <a:lnTo>
                    <a:pt x="456" y="457"/>
                  </a:lnTo>
                  <a:close/>
                  <a:moveTo>
                    <a:pt x="204" y="153"/>
                  </a:moveTo>
                  <a:lnTo>
                    <a:pt x="405" y="153"/>
                  </a:lnTo>
                  <a:lnTo>
                    <a:pt x="405" y="102"/>
                  </a:lnTo>
                  <a:lnTo>
                    <a:pt x="330" y="102"/>
                  </a:lnTo>
                  <a:lnTo>
                    <a:pt x="330" y="77"/>
                  </a:lnTo>
                  <a:cubicBezTo>
                    <a:pt x="330" y="63"/>
                    <a:pt x="318" y="51"/>
                    <a:pt x="304" y="51"/>
                  </a:cubicBezTo>
                  <a:cubicBezTo>
                    <a:pt x="290" y="51"/>
                    <a:pt x="279" y="63"/>
                    <a:pt x="279" y="77"/>
                  </a:cubicBezTo>
                  <a:lnTo>
                    <a:pt x="279" y="102"/>
                  </a:lnTo>
                  <a:lnTo>
                    <a:pt x="204" y="102"/>
                  </a:lnTo>
                  <a:lnTo>
                    <a:pt x="204" y="153"/>
                  </a:lnTo>
                  <a:close/>
                </a:path>
              </a:pathLst>
            </a:custGeom>
            <a:solidFill>
              <a:schemeClr val="bg1"/>
            </a:solidFill>
            <a:ln>
              <a:noFill/>
            </a:ln>
            <a:effectLst>
              <a:outerShdw blurRad="50800" dist="38100" dir="2700000" algn="tl" rotWithShape="0">
                <a:prstClr val="black">
                  <a:alpha val="40000"/>
                </a:prstClr>
              </a:outerShdw>
            </a:effectLst>
          </p:spPr>
          <p:txBody>
            <a:bodyPr vert="horz" wrap="square" lIns="91299" tIns="45649" rIns="91299" bIns="45649" numCol="1" anchor="t" anchorCtr="0" compatLnSpc="1">
              <a:prstTxWarp prst="textNoShape">
                <a:avLst/>
              </a:prstTxWarp>
            </a:bodyPr>
            <a:lstStyle/>
            <a:p>
              <a:endParaRPr lang="en-US" sz="1798">
                <a:solidFill>
                  <a:srgbClr val="5A5A5A"/>
                </a:solidFill>
              </a:endParaRPr>
            </a:p>
          </p:txBody>
        </p:sp>
        <p:sp>
          <p:nvSpPr>
            <p:cNvPr id="66" name="9Slide.vn 23">
              <a:extLst>
                <a:ext uri="{FF2B5EF4-FFF2-40B4-BE49-F238E27FC236}">
                  <a16:creationId xmlns:a16="http://schemas.microsoft.com/office/drawing/2014/main" id="{39338AF2-F543-034D-1E55-F785E97215E2}"/>
                </a:ext>
              </a:extLst>
            </p:cNvPr>
            <p:cNvSpPr>
              <a:spLocks noEditPoints="1"/>
            </p:cNvSpPr>
            <p:nvPr/>
          </p:nvSpPr>
          <p:spPr bwMode="auto">
            <a:xfrm>
              <a:off x="11212817" y="4447598"/>
              <a:ext cx="690910" cy="679586"/>
            </a:xfrm>
            <a:custGeom>
              <a:avLst/>
              <a:gdLst>
                <a:gd name="T0" fmla="*/ 424 w 643"/>
                <a:gd name="T1" fmla="*/ 314 h 629"/>
                <a:gd name="T2" fmla="*/ 321 w 643"/>
                <a:gd name="T3" fmla="*/ 415 h 629"/>
                <a:gd name="T4" fmla="*/ 218 w 643"/>
                <a:gd name="T5" fmla="*/ 314 h 629"/>
                <a:gd name="T6" fmla="*/ 321 w 643"/>
                <a:gd name="T7" fmla="*/ 213 h 629"/>
                <a:gd name="T8" fmla="*/ 424 w 643"/>
                <a:gd name="T9" fmla="*/ 314 h 629"/>
                <a:gd name="T10" fmla="*/ 554 w 643"/>
                <a:gd name="T11" fmla="*/ 242 h 629"/>
                <a:gd name="T12" fmla="*/ 538 w 643"/>
                <a:gd name="T13" fmla="*/ 204 h 629"/>
                <a:gd name="T14" fmla="*/ 572 w 643"/>
                <a:gd name="T15" fmla="*/ 115 h 629"/>
                <a:gd name="T16" fmla="*/ 522 w 643"/>
                <a:gd name="T17" fmla="*/ 66 h 629"/>
                <a:gd name="T18" fmla="*/ 434 w 643"/>
                <a:gd name="T19" fmla="*/ 102 h 629"/>
                <a:gd name="T20" fmla="*/ 395 w 643"/>
                <a:gd name="T21" fmla="*/ 86 h 629"/>
                <a:gd name="T22" fmla="*/ 355 w 643"/>
                <a:gd name="T23" fmla="*/ 0 h 629"/>
                <a:gd name="T24" fmla="*/ 285 w 643"/>
                <a:gd name="T25" fmla="*/ 0 h 629"/>
                <a:gd name="T26" fmla="*/ 248 w 643"/>
                <a:gd name="T27" fmla="*/ 86 h 629"/>
                <a:gd name="T28" fmla="*/ 208 w 643"/>
                <a:gd name="T29" fmla="*/ 102 h 629"/>
                <a:gd name="T30" fmla="*/ 118 w 643"/>
                <a:gd name="T31" fmla="*/ 68 h 629"/>
                <a:gd name="T32" fmla="*/ 68 w 643"/>
                <a:gd name="T33" fmla="*/ 117 h 629"/>
                <a:gd name="T34" fmla="*/ 104 w 643"/>
                <a:gd name="T35" fmla="*/ 204 h 629"/>
                <a:gd name="T36" fmla="*/ 88 w 643"/>
                <a:gd name="T37" fmla="*/ 243 h 629"/>
                <a:gd name="T38" fmla="*/ 0 w 643"/>
                <a:gd name="T39" fmla="*/ 281 h 629"/>
                <a:gd name="T40" fmla="*/ 0 w 643"/>
                <a:gd name="T41" fmla="*/ 350 h 629"/>
                <a:gd name="T42" fmla="*/ 88 w 643"/>
                <a:gd name="T43" fmla="*/ 386 h 629"/>
                <a:gd name="T44" fmla="*/ 105 w 643"/>
                <a:gd name="T45" fmla="*/ 425 h 629"/>
                <a:gd name="T46" fmla="*/ 70 w 643"/>
                <a:gd name="T47" fmla="*/ 513 h 629"/>
                <a:gd name="T48" fmla="*/ 120 w 643"/>
                <a:gd name="T49" fmla="*/ 562 h 629"/>
                <a:gd name="T50" fmla="*/ 209 w 643"/>
                <a:gd name="T51" fmla="*/ 527 h 629"/>
                <a:gd name="T52" fmla="*/ 248 w 643"/>
                <a:gd name="T53" fmla="*/ 543 h 629"/>
                <a:gd name="T54" fmla="*/ 288 w 643"/>
                <a:gd name="T55" fmla="*/ 629 h 629"/>
                <a:gd name="T56" fmla="*/ 358 w 643"/>
                <a:gd name="T57" fmla="*/ 629 h 629"/>
                <a:gd name="T58" fmla="*/ 395 w 643"/>
                <a:gd name="T59" fmla="*/ 542 h 629"/>
                <a:gd name="T60" fmla="*/ 434 w 643"/>
                <a:gd name="T61" fmla="*/ 526 h 629"/>
                <a:gd name="T62" fmla="*/ 525 w 643"/>
                <a:gd name="T63" fmla="*/ 560 h 629"/>
                <a:gd name="T64" fmla="*/ 574 w 643"/>
                <a:gd name="T65" fmla="*/ 511 h 629"/>
                <a:gd name="T66" fmla="*/ 538 w 643"/>
                <a:gd name="T67" fmla="*/ 424 h 629"/>
                <a:gd name="T68" fmla="*/ 554 w 643"/>
                <a:gd name="T69" fmla="*/ 386 h 629"/>
                <a:gd name="T70" fmla="*/ 643 w 643"/>
                <a:gd name="T71" fmla="*/ 347 h 629"/>
                <a:gd name="T72" fmla="*/ 643 w 643"/>
                <a:gd name="T73" fmla="*/ 278 h 629"/>
                <a:gd name="T74" fmla="*/ 554 w 643"/>
                <a:gd name="T75" fmla="*/ 242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3" h="629">
                  <a:moveTo>
                    <a:pt x="424" y="314"/>
                  </a:moveTo>
                  <a:cubicBezTo>
                    <a:pt x="424" y="370"/>
                    <a:pt x="378" y="415"/>
                    <a:pt x="321" y="415"/>
                  </a:cubicBezTo>
                  <a:cubicBezTo>
                    <a:pt x="265" y="415"/>
                    <a:pt x="218" y="370"/>
                    <a:pt x="218" y="314"/>
                  </a:cubicBezTo>
                  <a:cubicBezTo>
                    <a:pt x="218" y="259"/>
                    <a:pt x="265" y="213"/>
                    <a:pt x="321" y="213"/>
                  </a:cubicBezTo>
                  <a:cubicBezTo>
                    <a:pt x="378" y="213"/>
                    <a:pt x="424" y="259"/>
                    <a:pt x="424" y="314"/>
                  </a:cubicBezTo>
                  <a:close/>
                  <a:moveTo>
                    <a:pt x="554" y="242"/>
                  </a:moveTo>
                  <a:lnTo>
                    <a:pt x="538" y="204"/>
                  </a:lnTo>
                  <a:cubicBezTo>
                    <a:pt x="538" y="204"/>
                    <a:pt x="576" y="118"/>
                    <a:pt x="572" y="115"/>
                  </a:cubicBezTo>
                  <a:lnTo>
                    <a:pt x="522" y="66"/>
                  </a:lnTo>
                  <a:cubicBezTo>
                    <a:pt x="519" y="63"/>
                    <a:pt x="434" y="102"/>
                    <a:pt x="434" y="102"/>
                  </a:cubicBezTo>
                  <a:lnTo>
                    <a:pt x="395" y="86"/>
                  </a:lnTo>
                  <a:cubicBezTo>
                    <a:pt x="395" y="86"/>
                    <a:pt x="360" y="0"/>
                    <a:pt x="355" y="0"/>
                  </a:cubicBezTo>
                  <a:lnTo>
                    <a:pt x="285" y="0"/>
                  </a:lnTo>
                  <a:cubicBezTo>
                    <a:pt x="280" y="0"/>
                    <a:pt x="248" y="86"/>
                    <a:pt x="248" y="86"/>
                  </a:cubicBezTo>
                  <a:lnTo>
                    <a:pt x="208" y="102"/>
                  </a:lnTo>
                  <a:cubicBezTo>
                    <a:pt x="208" y="102"/>
                    <a:pt x="121" y="65"/>
                    <a:pt x="118" y="68"/>
                  </a:cubicBezTo>
                  <a:lnTo>
                    <a:pt x="68" y="117"/>
                  </a:lnTo>
                  <a:cubicBezTo>
                    <a:pt x="65" y="121"/>
                    <a:pt x="104" y="204"/>
                    <a:pt x="104" y="204"/>
                  </a:cubicBezTo>
                  <a:lnTo>
                    <a:pt x="88" y="243"/>
                  </a:lnTo>
                  <a:cubicBezTo>
                    <a:pt x="88" y="243"/>
                    <a:pt x="0" y="276"/>
                    <a:pt x="0" y="281"/>
                  </a:cubicBezTo>
                  <a:lnTo>
                    <a:pt x="0" y="350"/>
                  </a:lnTo>
                  <a:cubicBezTo>
                    <a:pt x="0" y="355"/>
                    <a:pt x="88" y="386"/>
                    <a:pt x="88" y="386"/>
                  </a:cubicBezTo>
                  <a:lnTo>
                    <a:pt x="105" y="425"/>
                  </a:lnTo>
                  <a:cubicBezTo>
                    <a:pt x="105" y="425"/>
                    <a:pt x="67" y="510"/>
                    <a:pt x="70" y="513"/>
                  </a:cubicBezTo>
                  <a:lnTo>
                    <a:pt x="120" y="562"/>
                  </a:lnTo>
                  <a:cubicBezTo>
                    <a:pt x="123" y="565"/>
                    <a:pt x="209" y="527"/>
                    <a:pt x="209" y="527"/>
                  </a:cubicBezTo>
                  <a:lnTo>
                    <a:pt x="248" y="543"/>
                  </a:lnTo>
                  <a:cubicBezTo>
                    <a:pt x="248" y="543"/>
                    <a:pt x="283" y="629"/>
                    <a:pt x="288" y="629"/>
                  </a:cubicBezTo>
                  <a:lnTo>
                    <a:pt x="358" y="629"/>
                  </a:lnTo>
                  <a:cubicBezTo>
                    <a:pt x="363" y="629"/>
                    <a:pt x="395" y="542"/>
                    <a:pt x="395" y="542"/>
                  </a:cubicBezTo>
                  <a:lnTo>
                    <a:pt x="434" y="526"/>
                  </a:lnTo>
                  <a:cubicBezTo>
                    <a:pt x="434" y="526"/>
                    <a:pt x="521" y="563"/>
                    <a:pt x="525" y="560"/>
                  </a:cubicBezTo>
                  <a:lnTo>
                    <a:pt x="574" y="511"/>
                  </a:lnTo>
                  <a:cubicBezTo>
                    <a:pt x="578" y="508"/>
                    <a:pt x="538" y="424"/>
                    <a:pt x="538" y="424"/>
                  </a:cubicBezTo>
                  <a:lnTo>
                    <a:pt x="554" y="386"/>
                  </a:lnTo>
                  <a:cubicBezTo>
                    <a:pt x="554" y="386"/>
                    <a:pt x="643" y="352"/>
                    <a:pt x="643" y="347"/>
                  </a:cubicBezTo>
                  <a:lnTo>
                    <a:pt x="643" y="278"/>
                  </a:lnTo>
                  <a:cubicBezTo>
                    <a:pt x="643" y="273"/>
                    <a:pt x="554" y="242"/>
                    <a:pt x="554" y="242"/>
                  </a:cubicBezTo>
                  <a:close/>
                </a:path>
              </a:pathLst>
            </a:custGeom>
            <a:solidFill>
              <a:schemeClr val="bg1"/>
            </a:solidFill>
            <a:ln>
              <a:noFill/>
            </a:ln>
            <a:effectLst>
              <a:outerShdw blurRad="50800" dist="38100" dir="2700000" algn="tl" rotWithShape="0">
                <a:prstClr val="black">
                  <a:alpha val="40000"/>
                </a:prstClr>
              </a:outerShdw>
            </a:effectLst>
          </p:spPr>
          <p:txBody>
            <a:bodyPr vert="horz" wrap="square" lIns="91299" tIns="45649" rIns="91299" bIns="45649" numCol="1" anchor="t" anchorCtr="0" compatLnSpc="1">
              <a:prstTxWarp prst="textNoShape">
                <a:avLst/>
              </a:prstTxWarp>
            </a:bodyPr>
            <a:lstStyle/>
            <a:p>
              <a:endParaRPr lang="en-US" sz="1798">
                <a:solidFill>
                  <a:srgbClr val="5A5A5A"/>
                </a:solidFill>
              </a:endParaRPr>
            </a:p>
          </p:txBody>
        </p:sp>
        <p:sp>
          <p:nvSpPr>
            <p:cNvPr id="67" name="9Slide.vn 24">
              <a:extLst>
                <a:ext uri="{FF2B5EF4-FFF2-40B4-BE49-F238E27FC236}">
                  <a16:creationId xmlns:a16="http://schemas.microsoft.com/office/drawing/2014/main" id="{AD888CE9-9A04-2F93-3DCB-8B913E6E015A}"/>
                </a:ext>
              </a:extLst>
            </p:cNvPr>
            <p:cNvSpPr>
              <a:spLocks noEditPoints="1"/>
            </p:cNvSpPr>
            <p:nvPr/>
          </p:nvSpPr>
          <p:spPr bwMode="auto">
            <a:xfrm>
              <a:off x="7847342" y="4410426"/>
              <a:ext cx="832897" cy="605743"/>
            </a:xfrm>
            <a:custGeom>
              <a:avLst/>
              <a:gdLst>
                <a:gd name="T0" fmla="*/ 241 w 805"/>
                <a:gd name="T1" fmla="*/ 415 h 588"/>
                <a:gd name="T2" fmla="*/ 277 w 805"/>
                <a:gd name="T3" fmla="*/ 415 h 588"/>
                <a:gd name="T4" fmla="*/ 476 w 805"/>
                <a:gd name="T5" fmla="*/ 109 h 588"/>
                <a:gd name="T6" fmla="*/ 37 w 805"/>
                <a:gd name="T7" fmla="*/ 376 h 588"/>
                <a:gd name="T8" fmla="*/ 476 w 805"/>
                <a:gd name="T9" fmla="*/ 376 h 588"/>
                <a:gd name="T10" fmla="*/ 288 w 805"/>
                <a:gd name="T11" fmla="*/ 415 h 588"/>
                <a:gd name="T12" fmla="*/ 229 w 805"/>
                <a:gd name="T13" fmla="*/ 415 h 588"/>
                <a:gd name="T14" fmla="*/ 288 w 805"/>
                <a:gd name="T15" fmla="*/ 415 h 588"/>
                <a:gd name="T16" fmla="*/ 513 w 805"/>
                <a:gd name="T17" fmla="*/ 423 h 588"/>
                <a:gd name="T18" fmla="*/ 308 w 805"/>
                <a:gd name="T19" fmla="*/ 458 h 588"/>
                <a:gd name="T20" fmla="*/ 360 w 805"/>
                <a:gd name="T21" fmla="*/ 561 h 588"/>
                <a:gd name="T22" fmla="*/ 205 w 805"/>
                <a:gd name="T23" fmla="*/ 561 h 588"/>
                <a:gd name="T24" fmla="*/ 153 w 805"/>
                <a:gd name="T25" fmla="*/ 527 h 588"/>
                <a:gd name="T26" fmla="*/ 34 w 805"/>
                <a:gd name="T27" fmla="*/ 458 h 588"/>
                <a:gd name="T28" fmla="*/ 0 w 805"/>
                <a:gd name="T29" fmla="*/ 107 h 588"/>
                <a:gd name="T30" fmla="*/ 479 w 805"/>
                <a:gd name="T31" fmla="*/ 73 h 588"/>
                <a:gd name="T32" fmla="*/ 714 w 805"/>
                <a:gd name="T33" fmla="*/ 393 h 588"/>
                <a:gd name="T34" fmla="*/ 651 w 805"/>
                <a:gd name="T35" fmla="*/ 393 h 588"/>
                <a:gd name="T36" fmla="*/ 714 w 805"/>
                <a:gd name="T37" fmla="*/ 393 h 588"/>
                <a:gd name="T38" fmla="*/ 682 w 805"/>
                <a:gd name="T39" fmla="*/ 442 h 588"/>
                <a:gd name="T40" fmla="*/ 682 w 805"/>
                <a:gd name="T41" fmla="*/ 344 h 588"/>
                <a:gd name="T42" fmla="*/ 756 w 805"/>
                <a:gd name="T43" fmla="*/ 218 h 588"/>
                <a:gd name="T44" fmla="*/ 603 w 805"/>
                <a:gd name="T45" fmla="*/ 241 h 588"/>
                <a:gd name="T46" fmla="*/ 756 w 805"/>
                <a:gd name="T47" fmla="*/ 218 h 588"/>
                <a:gd name="T48" fmla="*/ 585 w 805"/>
                <a:gd name="T49" fmla="*/ 31 h 588"/>
                <a:gd name="T50" fmla="*/ 774 w 805"/>
                <a:gd name="T51" fmla="*/ 558 h 588"/>
                <a:gd name="T52" fmla="*/ 805 w 805"/>
                <a:gd name="T53" fmla="*/ 16 h 588"/>
                <a:gd name="T54" fmla="*/ 790 w 805"/>
                <a:gd name="T55" fmla="*/ 588 h 588"/>
                <a:gd name="T56" fmla="*/ 555 w 805"/>
                <a:gd name="T57" fmla="*/ 573 h 588"/>
                <a:gd name="T58" fmla="*/ 570 w 805"/>
                <a:gd name="T59" fmla="*/ 0 h 588"/>
                <a:gd name="T60" fmla="*/ 805 w 805"/>
                <a:gd name="T61" fmla="*/ 16 h 588"/>
                <a:gd name="T62" fmla="*/ 603 w 805"/>
                <a:gd name="T63" fmla="*/ 71 h 588"/>
                <a:gd name="T64" fmla="*/ 756 w 805"/>
                <a:gd name="T65" fmla="*/ 123 h 588"/>
                <a:gd name="T66" fmla="*/ 756 w 805"/>
                <a:gd name="T67" fmla="*/ 179 h 588"/>
                <a:gd name="T68" fmla="*/ 603 w 805"/>
                <a:gd name="T69" fmla="*/ 202 h 588"/>
                <a:gd name="T70" fmla="*/ 756 w 805"/>
                <a:gd name="T71" fmla="*/ 179 h 588"/>
                <a:gd name="T72" fmla="*/ 603 w 805"/>
                <a:gd name="T73" fmla="*/ 163 h 588"/>
                <a:gd name="T74" fmla="*/ 756 w 805"/>
                <a:gd name="T75" fmla="*/ 140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5" h="588">
                  <a:moveTo>
                    <a:pt x="259" y="397"/>
                  </a:moveTo>
                  <a:cubicBezTo>
                    <a:pt x="249" y="397"/>
                    <a:pt x="241" y="405"/>
                    <a:pt x="241" y="415"/>
                  </a:cubicBezTo>
                  <a:cubicBezTo>
                    <a:pt x="241" y="425"/>
                    <a:pt x="249" y="434"/>
                    <a:pt x="259" y="434"/>
                  </a:cubicBezTo>
                  <a:cubicBezTo>
                    <a:pt x="269" y="434"/>
                    <a:pt x="277" y="425"/>
                    <a:pt x="277" y="415"/>
                  </a:cubicBezTo>
                  <a:cubicBezTo>
                    <a:pt x="277" y="405"/>
                    <a:pt x="269" y="397"/>
                    <a:pt x="259" y="397"/>
                  </a:cubicBezTo>
                  <a:close/>
                  <a:moveTo>
                    <a:pt x="476" y="109"/>
                  </a:moveTo>
                  <a:lnTo>
                    <a:pt x="37" y="109"/>
                  </a:lnTo>
                  <a:lnTo>
                    <a:pt x="37" y="376"/>
                  </a:lnTo>
                  <a:lnTo>
                    <a:pt x="476" y="376"/>
                  </a:lnTo>
                  <a:lnTo>
                    <a:pt x="476" y="376"/>
                  </a:lnTo>
                  <a:lnTo>
                    <a:pt x="476" y="109"/>
                  </a:lnTo>
                  <a:close/>
                  <a:moveTo>
                    <a:pt x="288" y="415"/>
                  </a:moveTo>
                  <a:cubicBezTo>
                    <a:pt x="288" y="399"/>
                    <a:pt x="275" y="386"/>
                    <a:pt x="259" y="386"/>
                  </a:cubicBezTo>
                  <a:cubicBezTo>
                    <a:pt x="242" y="386"/>
                    <a:pt x="229" y="399"/>
                    <a:pt x="229" y="415"/>
                  </a:cubicBezTo>
                  <a:cubicBezTo>
                    <a:pt x="229" y="432"/>
                    <a:pt x="242" y="445"/>
                    <a:pt x="259" y="445"/>
                  </a:cubicBezTo>
                  <a:cubicBezTo>
                    <a:pt x="275" y="445"/>
                    <a:pt x="288" y="432"/>
                    <a:pt x="288" y="415"/>
                  </a:cubicBezTo>
                  <a:close/>
                  <a:moveTo>
                    <a:pt x="513" y="107"/>
                  </a:moveTo>
                  <a:lnTo>
                    <a:pt x="513" y="423"/>
                  </a:lnTo>
                  <a:cubicBezTo>
                    <a:pt x="513" y="442"/>
                    <a:pt x="498" y="458"/>
                    <a:pt x="479" y="458"/>
                  </a:cubicBezTo>
                  <a:lnTo>
                    <a:pt x="308" y="458"/>
                  </a:lnTo>
                  <a:cubicBezTo>
                    <a:pt x="308" y="458"/>
                    <a:pt x="298" y="527"/>
                    <a:pt x="360" y="527"/>
                  </a:cubicBezTo>
                  <a:lnTo>
                    <a:pt x="360" y="561"/>
                  </a:lnTo>
                  <a:lnTo>
                    <a:pt x="308" y="561"/>
                  </a:lnTo>
                  <a:lnTo>
                    <a:pt x="205" y="561"/>
                  </a:lnTo>
                  <a:lnTo>
                    <a:pt x="153" y="561"/>
                  </a:lnTo>
                  <a:lnTo>
                    <a:pt x="153" y="527"/>
                  </a:lnTo>
                  <a:cubicBezTo>
                    <a:pt x="212" y="527"/>
                    <a:pt x="205" y="458"/>
                    <a:pt x="205" y="458"/>
                  </a:cubicBezTo>
                  <a:lnTo>
                    <a:pt x="34" y="458"/>
                  </a:lnTo>
                  <a:cubicBezTo>
                    <a:pt x="15" y="458"/>
                    <a:pt x="0" y="442"/>
                    <a:pt x="0" y="423"/>
                  </a:cubicBezTo>
                  <a:lnTo>
                    <a:pt x="0" y="107"/>
                  </a:lnTo>
                  <a:cubicBezTo>
                    <a:pt x="0" y="88"/>
                    <a:pt x="15" y="73"/>
                    <a:pt x="34" y="73"/>
                  </a:cubicBezTo>
                  <a:lnTo>
                    <a:pt x="479" y="73"/>
                  </a:lnTo>
                  <a:cubicBezTo>
                    <a:pt x="498" y="73"/>
                    <a:pt x="513" y="88"/>
                    <a:pt x="513" y="107"/>
                  </a:cubicBezTo>
                  <a:close/>
                  <a:moveTo>
                    <a:pt x="714" y="393"/>
                  </a:moveTo>
                  <a:cubicBezTo>
                    <a:pt x="714" y="376"/>
                    <a:pt x="699" y="362"/>
                    <a:pt x="682" y="362"/>
                  </a:cubicBezTo>
                  <a:cubicBezTo>
                    <a:pt x="665" y="362"/>
                    <a:pt x="651" y="376"/>
                    <a:pt x="651" y="393"/>
                  </a:cubicBezTo>
                  <a:cubicBezTo>
                    <a:pt x="651" y="411"/>
                    <a:pt x="665" y="425"/>
                    <a:pt x="682" y="425"/>
                  </a:cubicBezTo>
                  <a:cubicBezTo>
                    <a:pt x="699" y="425"/>
                    <a:pt x="714" y="411"/>
                    <a:pt x="714" y="393"/>
                  </a:cubicBezTo>
                  <a:close/>
                  <a:moveTo>
                    <a:pt x="731" y="393"/>
                  </a:moveTo>
                  <a:cubicBezTo>
                    <a:pt x="731" y="421"/>
                    <a:pt x="709" y="442"/>
                    <a:pt x="682" y="442"/>
                  </a:cubicBezTo>
                  <a:cubicBezTo>
                    <a:pt x="655" y="442"/>
                    <a:pt x="633" y="421"/>
                    <a:pt x="633" y="393"/>
                  </a:cubicBezTo>
                  <a:cubicBezTo>
                    <a:pt x="633" y="366"/>
                    <a:pt x="655" y="344"/>
                    <a:pt x="682" y="344"/>
                  </a:cubicBezTo>
                  <a:cubicBezTo>
                    <a:pt x="709" y="344"/>
                    <a:pt x="731" y="366"/>
                    <a:pt x="731" y="393"/>
                  </a:cubicBezTo>
                  <a:close/>
                  <a:moveTo>
                    <a:pt x="756" y="218"/>
                  </a:moveTo>
                  <a:lnTo>
                    <a:pt x="603" y="218"/>
                  </a:lnTo>
                  <a:lnTo>
                    <a:pt x="603" y="241"/>
                  </a:lnTo>
                  <a:lnTo>
                    <a:pt x="756" y="241"/>
                  </a:lnTo>
                  <a:lnTo>
                    <a:pt x="756" y="218"/>
                  </a:lnTo>
                  <a:close/>
                  <a:moveTo>
                    <a:pt x="774" y="31"/>
                  </a:moveTo>
                  <a:lnTo>
                    <a:pt x="585" y="31"/>
                  </a:lnTo>
                  <a:lnTo>
                    <a:pt x="585" y="558"/>
                  </a:lnTo>
                  <a:lnTo>
                    <a:pt x="774" y="558"/>
                  </a:lnTo>
                  <a:lnTo>
                    <a:pt x="774" y="31"/>
                  </a:lnTo>
                  <a:close/>
                  <a:moveTo>
                    <a:pt x="805" y="16"/>
                  </a:moveTo>
                  <a:lnTo>
                    <a:pt x="805" y="573"/>
                  </a:lnTo>
                  <a:cubicBezTo>
                    <a:pt x="805" y="581"/>
                    <a:pt x="798" y="588"/>
                    <a:pt x="790" y="588"/>
                  </a:cubicBezTo>
                  <a:lnTo>
                    <a:pt x="570" y="588"/>
                  </a:lnTo>
                  <a:cubicBezTo>
                    <a:pt x="561" y="588"/>
                    <a:pt x="555" y="581"/>
                    <a:pt x="555" y="573"/>
                  </a:cubicBezTo>
                  <a:lnTo>
                    <a:pt x="555" y="16"/>
                  </a:lnTo>
                  <a:cubicBezTo>
                    <a:pt x="555" y="7"/>
                    <a:pt x="561" y="0"/>
                    <a:pt x="570" y="0"/>
                  </a:cubicBezTo>
                  <a:lnTo>
                    <a:pt x="790" y="0"/>
                  </a:lnTo>
                  <a:cubicBezTo>
                    <a:pt x="798" y="0"/>
                    <a:pt x="805" y="7"/>
                    <a:pt x="805" y="16"/>
                  </a:cubicBezTo>
                  <a:close/>
                  <a:moveTo>
                    <a:pt x="756" y="71"/>
                  </a:moveTo>
                  <a:lnTo>
                    <a:pt x="603" y="71"/>
                  </a:lnTo>
                  <a:lnTo>
                    <a:pt x="603" y="123"/>
                  </a:lnTo>
                  <a:lnTo>
                    <a:pt x="756" y="123"/>
                  </a:lnTo>
                  <a:lnTo>
                    <a:pt x="756" y="71"/>
                  </a:lnTo>
                  <a:close/>
                  <a:moveTo>
                    <a:pt x="756" y="179"/>
                  </a:moveTo>
                  <a:lnTo>
                    <a:pt x="603" y="179"/>
                  </a:lnTo>
                  <a:lnTo>
                    <a:pt x="603" y="202"/>
                  </a:lnTo>
                  <a:lnTo>
                    <a:pt x="756" y="202"/>
                  </a:lnTo>
                  <a:lnTo>
                    <a:pt x="756" y="179"/>
                  </a:lnTo>
                  <a:close/>
                  <a:moveTo>
                    <a:pt x="756" y="163"/>
                  </a:moveTo>
                  <a:lnTo>
                    <a:pt x="603" y="163"/>
                  </a:lnTo>
                  <a:lnTo>
                    <a:pt x="603" y="140"/>
                  </a:lnTo>
                  <a:lnTo>
                    <a:pt x="756" y="140"/>
                  </a:lnTo>
                  <a:lnTo>
                    <a:pt x="756" y="163"/>
                  </a:lnTo>
                  <a:close/>
                </a:path>
              </a:pathLst>
            </a:custGeom>
            <a:solidFill>
              <a:schemeClr val="bg1"/>
            </a:solidFill>
            <a:ln>
              <a:noFill/>
            </a:ln>
            <a:effectLst>
              <a:outerShdw blurRad="50800" dist="38100" dir="2700000" algn="tl" rotWithShape="0">
                <a:prstClr val="black">
                  <a:alpha val="40000"/>
                </a:prstClr>
              </a:outerShdw>
            </a:effectLst>
          </p:spPr>
          <p:txBody>
            <a:bodyPr vert="horz" wrap="square" lIns="91299" tIns="45649" rIns="91299" bIns="45649" numCol="1" anchor="t" anchorCtr="0" compatLnSpc="1">
              <a:prstTxWarp prst="textNoShape">
                <a:avLst/>
              </a:prstTxWarp>
            </a:bodyPr>
            <a:lstStyle/>
            <a:p>
              <a:endParaRPr lang="en-US" sz="1798">
                <a:solidFill>
                  <a:srgbClr val="5A5A5A"/>
                </a:solidFill>
              </a:endParaRPr>
            </a:p>
          </p:txBody>
        </p:sp>
      </p:grpSp>
      <p:sp>
        <p:nvSpPr>
          <p:cNvPr id="2" name="Slide Number Placeholder 3">
            <a:extLst>
              <a:ext uri="{FF2B5EF4-FFF2-40B4-BE49-F238E27FC236}">
                <a16:creationId xmlns:a16="http://schemas.microsoft.com/office/drawing/2014/main" id="{774652AB-98B0-26A4-3258-22F544F56671}"/>
              </a:ext>
            </a:extLst>
          </p:cNvPr>
          <p:cNvSpPr>
            <a:spLocks noGrp="1"/>
          </p:cNvSpPr>
          <p:nvPr>
            <p:ph type="sldNum" sz="quarter" idx="12"/>
          </p:nvPr>
        </p:nvSpPr>
        <p:spPr>
          <a:xfrm>
            <a:off x="9187963" y="6356352"/>
            <a:ext cx="2743200" cy="365125"/>
          </a:xfrm>
        </p:spPr>
        <p:txBody>
          <a:bodyPr/>
          <a:lstStyle/>
          <a:p>
            <a:fld id="{9B3C53A8-25C2-495B-899A-730819CDA189}" type="slidenum">
              <a:rPr lang="en-US" smtClean="0"/>
              <a:pPr/>
              <a:t>34</a:t>
            </a:fld>
            <a:endParaRPr lang="en-US" dirty="0"/>
          </a:p>
        </p:txBody>
      </p:sp>
    </p:spTree>
    <p:extLst>
      <p:ext uri="{BB962C8B-B14F-4D97-AF65-F5344CB8AC3E}">
        <p14:creationId xmlns:p14="http://schemas.microsoft.com/office/powerpoint/2010/main" val="1742534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A1A8494-4925-43A3-9EC8-5D55E26CBFDA}"/>
              </a:ext>
            </a:extLst>
          </p:cNvPr>
          <p:cNvSpPr>
            <a:spLocks noGrp="1"/>
          </p:cNvSpPr>
          <p:nvPr>
            <p:ph type="title"/>
          </p:nvPr>
        </p:nvSpPr>
        <p:spPr>
          <a:xfrm>
            <a:off x="0" y="-4037"/>
            <a:ext cx="12192000" cy="756634"/>
          </a:xfrm>
        </p:spPr>
        <p:txBody>
          <a:bodyPr/>
          <a:lstStyle/>
          <a:p>
            <a:pPr algn="ctr"/>
            <a:r>
              <a:rPr lang="en-US" dirty="0">
                <a:latin typeface="#9Slide02 Tieu de dai"/>
              </a:rPr>
              <a:t>Link </a:t>
            </a:r>
            <a:r>
              <a:rPr lang="en-US" dirty="0" err="1">
                <a:latin typeface="#9Slide02 Tieu de dai"/>
              </a:rPr>
              <a:t>tải</a:t>
            </a:r>
            <a:r>
              <a:rPr lang="en-US" dirty="0">
                <a:latin typeface="#9Slide02 Tieu de dai"/>
              </a:rPr>
              <a:t> </a:t>
            </a:r>
            <a:r>
              <a:rPr lang="en-US" dirty="0" err="1">
                <a:latin typeface="#9Slide02 Tieu de dai"/>
              </a:rPr>
              <a:t>tài</a:t>
            </a:r>
            <a:r>
              <a:rPr lang="en-US" dirty="0">
                <a:latin typeface="#9Slide02 Tieu de dai"/>
              </a:rPr>
              <a:t> </a:t>
            </a:r>
            <a:r>
              <a:rPr lang="en-US" dirty="0" err="1">
                <a:latin typeface="#9Slide02 Tieu de dai"/>
              </a:rPr>
              <a:t>liệu</a:t>
            </a:r>
            <a:r>
              <a:rPr lang="en-US" dirty="0">
                <a:latin typeface="#9Slide02 Tieu de dai"/>
              </a:rPr>
              <a:t> </a:t>
            </a:r>
            <a:r>
              <a:rPr lang="en-US" dirty="0" err="1">
                <a:latin typeface="#9Slide02 Tieu de dai"/>
              </a:rPr>
              <a:t>đào</a:t>
            </a:r>
            <a:r>
              <a:rPr lang="en-US" dirty="0">
                <a:latin typeface="#9Slide02 Tieu de dai"/>
              </a:rPr>
              <a:t> </a:t>
            </a:r>
            <a:r>
              <a:rPr lang="en-US" dirty="0" err="1">
                <a:latin typeface="#9Slide02 Tieu de dai"/>
              </a:rPr>
              <a:t>tạo</a:t>
            </a:r>
            <a:endParaRPr lang="en-US" dirty="0">
              <a:latin typeface="#9Slide02 Noi dung dai" panose="02000000000000000000"/>
            </a:endParaRPr>
          </a:p>
        </p:txBody>
      </p:sp>
      <p:sp>
        <p:nvSpPr>
          <p:cNvPr id="2" name="Slide Number Placeholder 3">
            <a:extLst>
              <a:ext uri="{FF2B5EF4-FFF2-40B4-BE49-F238E27FC236}">
                <a16:creationId xmlns:a16="http://schemas.microsoft.com/office/drawing/2014/main" id="{774652AB-98B0-26A4-3258-22F544F56671}"/>
              </a:ext>
            </a:extLst>
          </p:cNvPr>
          <p:cNvSpPr>
            <a:spLocks noGrp="1"/>
          </p:cNvSpPr>
          <p:nvPr>
            <p:ph type="sldNum" sz="quarter" idx="12"/>
          </p:nvPr>
        </p:nvSpPr>
        <p:spPr>
          <a:xfrm>
            <a:off x="9187963" y="6356352"/>
            <a:ext cx="2743200" cy="365125"/>
          </a:xfrm>
        </p:spPr>
        <p:txBody>
          <a:bodyPr/>
          <a:lstStyle/>
          <a:p>
            <a:fld id="{9B3C53A8-25C2-495B-899A-730819CDA189}" type="slidenum">
              <a:rPr lang="en-US" smtClean="0"/>
              <a:pPr/>
              <a:t>35</a:t>
            </a:fld>
            <a:endParaRPr lang="en-US" dirty="0"/>
          </a:p>
        </p:txBody>
      </p:sp>
      <p:sp>
        <p:nvSpPr>
          <p:cNvPr id="4" name="TextBox 3">
            <a:extLst>
              <a:ext uri="{FF2B5EF4-FFF2-40B4-BE49-F238E27FC236}">
                <a16:creationId xmlns:a16="http://schemas.microsoft.com/office/drawing/2014/main" id="{235908E9-2727-F3AE-F032-5ACBB4D6390D}"/>
              </a:ext>
            </a:extLst>
          </p:cNvPr>
          <p:cNvSpPr txBox="1"/>
          <p:nvPr/>
        </p:nvSpPr>
        <p:spPr>
          <a:xfrm>
            <a:off x="666974" y="946237"/>
            <a:ext cx="9552789" cy="430887"/>
          </a:xfrm>
          <a:prstGeom prst="rect">
            <a:avLst/>
          </a:prstGeom>
          <a:noFill/>
        </p:spPr>
        <p:txBody>
          <a:bodyPr wrap="square">
            <a:spAutoFit/>
          </a:bodyPr>
          <a:lstStyle/>
          <a:p>
            <a:r>
              <a:rPr lang="en-US" sz="2200" dirty="0"/>
              <a:t>https://drive.google.com/drive/folders/1M-BwZunVT9Oi0U7aH6QjY9umd5bVi_Ql</a:t>
            </a:r>
          </a:p>
        </p:txBody>
      </p:sp>
      <p:pic>
        <p:nvPicPr>
          <p:cNvPr id="6" name="Picture 5" descr="Qr code&#10;&#10;Description automatically generated">
            <a:extLst>
              <a:ext uri="{FF2B5EF4-FFF2-40B4-BE49-F238E27FC236}">
                <a16:creationId xmlns:a16="http://schemas.microsoft.com/office/drawing/2014/main" id="{676DD938-5A98-6869-C849-DCB26A5995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2087" y="2209629"/>
            <a:ext cx="2943283" cy="2943283"/>
          </a:xfrm>
          <a:prstGeom prst="rect">
            <a:avLst/>
          </a:prstGeom>
        </p:spPr>
      </p:pic>
      <p:sp>
        <p:nvSpPr>
          <p:cNvPr id="9" name="TextBox 8">
            <a:extLst>
              <a:ext uri="{FF2B5EF4-FFF2-40B4-BE49-F238E27FC236}">
                <a16:creationId xmlns:a16="http://schemas.microsoft.com/office/drawing/2014/main" id="{567435E2-085E-BDD2-0813-D9CD0C79CE7B}"/>
              </a:ext>
            </a:extLst>
          </p:cNvPr>
          <p:cNvSpPr txBox="1"/>
          <p:nvPr/>
        </p:nvSpPr>
        <p:spPr>
          <a:xfrm>
            <a:off x="2420471" y="1608711"/>
            <a:ext cx="6927476" cy="492443"/>
          </a:xfrm>
          <a:prstGeom prst="rect">
            <a:avLst/>
          </a:prstGeom>
          <a:noFill/>
        </p:spPr>
        <p:txBody>
          <a:bodyPr wrap="square">
            <a:spAutoFit/>
          </a:bodyPr>
          <a:lstStyle/>
          <a:p>
            <a:pPr algn="ctr"/>
            <a:r>
              <a:rPr lang="en-US" sz="2600" b="1" dirty="0">
                <a:solidFill>
                  <a:srgbClr val="FF0000"/>
                </a:solidFill>
              </a:rPr>
              <a:t>QR Code </a:t>
            </a:r>
            <a:r>
              <a:rPr lang="en-US" sz="2600" b="1" dirty="0" err="1">
                <a:solidFill>
                  <a:srgbClr val="FF0000"/>
                </a:solidFill>
              </a:rPr>
              <a:t>truy</a:t>
            </a:r>
            <a:r>
              <a:rPr lang="en-US" sz="2600" b="1" dirty="0">
                <a:solidFill>
                  <a:srgbClr val="FF0000"/>
                </a:solidFill>
              </a:rPr>
              <a:t> </a:t>
            </a:r>
            <a:r>
              <a:rPr lang="en-US" sz="2600" b="1" dirty="0" err="1">
                <a:solidFill>
                  <a:srgbClr val="FF0000"/>
                </a:solidFill>
              </a:rPr>
              <a:t>cập</a:t>
            </a:r>
            <a:r>
              <a:rPr lang="en-US" sz="2600" b="1" dirty="0">
                <a:solidFill>
                  <a:srgbClr val="FF0000"/>
                </a:solidFill>
              </a:rPr>
              <a:t> link </a:t>
            </a:r>
            <a:r>
              <a:rPr lang="en-US" sz="2600" b="1" dirty="0" err="1">
                <a:solidFill>
                  <a:srgbClr val="FF0000"/>
                </a:solidFill>
              </a:rPr>
              <a:t>tài</a:t>
            </a:r>
            <a:r>
              <a:rPr lang="en-US" sz="2600" b="1" dirty="0">
                <a:solidFill>
                  <a:srgbClr val="FF0000"/>
                </a:solidFill>
              </a:rPr>
              <a:t> </a:t>
            </a:r>
            <a:r>
              <a:rPr lang="en-US" sz="2600" b="1" dirty="0" err="1">
                <a:solidFill>
                  <a:srgbClr val="FF0000"/>
                </a:solidFill>
              </a:rPr>
              <a:t>liệu</a:t>
            </a:r>
            <a:endParaRPr lang="en-US" sz="2600" b="1" dirty="0">
              <a:solidFill>
                <a:srgbClr val="FF0000"/>
              </a:solidFill>
            </a:endParaRPr>
          </a:p>
        </p:txBody>
      </p:sp>
    </p:spTree>
    <p:extLst>
      <p:ext uri="{BB962C8B-B14F-4D97-AF65-F5344CB8AC3E}">
        <p14:creationId xmlns:p14="http://schemas.microsoft.com/office/powerpoint/2010/main" val="2143536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9F85FB0-A003-414B-8787-01F31FFBF1B4}"/>
              </a:ext>
            </a:extLst>
          </p:cNvPr>
          <p:cNvSpPr txBox="1"/>
          <p:nvPr/>
        </p:nvSpPr>
        <p:spPr>
          <a:xfrm>
            <a:off x="3572381" y="3814971"/>
            <a:ext cx="4686300" cy="553998"/>
          </a:xfrm>
          <a:prstGeom prst="rect">
            <a:avLst/>
          </a:prstGeom>
          <a:noFill/>
        </p:spPr>
        <p:txBody>
          <a:bodyPr wrap="square" rtlCol="0">
            <a:spAutoFit/>
          </a:bodyPr>
          <a:lstStyle/>
          <a:p>
            <a:pPr algn="ctr"/>
            <a:r>
              <a:rPr lang="en-US" sz="3000" b="1" dirty="0">
                <a:solidFill>
                  <a:schemeClr val="bg1"/>
                </a:solidFill>
                <a:latin typeface="Cambria" panose="02040503050406030204" pitchFamily="18" charset="0"/>
                <a:ea typeface="Cambria" panose="02040503050406030204" pitchFamily="18" charset="0"/>
              </a:rPr>
              <a:t>Q&amp;A</a:t>
            </a:r>
            <a:endParaRPr lang="vi-VN" sz="3000" b="1" dirty="0">
              <a:solidFill>
                <a:schemeClr val="bg1"/>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FABA4924-D768-45C1-BF27-2F16878FB58A}"/>
              </a:ext>
            </a:extLst>
          </p:cNvPr>
          <p:cNvPicPr>
            <a:picLocks noChangeAspect="1"/>
          </p:cNvPicPr>
          <p:nvPr/>
        </p:nvPicPr>
        <p:blipFill rotWithShape="1">
          <a:blip r:embed="rId3">
            <a:extLst>
              <a:ext uri="{28A0092B-C50C-407E-A947-70E740481C1C}">
                <a14:useLocalDpi xmlns:a14="http://schemas.microsoft.com/office/drawing/2010/main" val="0"/>
              </a:ext>
            </a:extLst>
          </a:blip>
          <a:srcRect l="6044" t="7897" r="807" b="1631"/>
          <a:stretch/>
        </p:blipFill>
        <p:spPr>
          <a:xfrm>
            <a:off x="1" y="3"/>
            <a:ext cx="12192000" cy="6848171"/>
          </a:xfrm>
          <a:prstGeom prst="rect">
            <a:avLst/>
          </a:prstGeom>
        </p:spPr>
      </p:pic>
      <p:sp>
        <p:nvSpPr>
          <p:cNvPr id="12" name="TextBox 11">
            <a:extLst>
              <a:ext uri="{FF2B5EF4-FFF2-40B4-BE49-F238E27FC236}">
                <a16:creationId xmlns:a16="http://schemas.microsoft.com/office/drawing/2014/main" id="{0BE0E450-DADA-4921-9E95-66D726F5F48C}"/>
              </a:ext>
            </a:extLst>
          </p:cNvPr>
          <p:cNvSpPr txBox="1"/>
          <p:nvPr/>
        </p:nvSpPr>
        <p:spPr>
          <a:xfrm>
            <a:off x="407738" y="2762369"/>
            <a:ext cx="7370041" cy="1323439"/>
          </a:xfrm>
          <a:prstGeom prst="rect">
            <a:avLst/>
          </a:prstGeom>
          <a:noFill/>
        </p:spPr>
        <p:txBody>
          <a:bodyPr wrap="square" rtlCol="0">
            <a:spAutoFit/>
          </a:bodyPr>
          <a:lstStyle/>
          <a:p>
            <a:pPr algn="ctr"/>
            <a:r>
              <a:rPr lang="en-US" sz="4800" b="1" dirty="0">
                <a:solidFill>
                  <a:prstClr val="white"/>
                </a:solidFill>
                <a:latin typeface="#9Slide02 Tieu de dai"/>
                <a:ea typeface="VIE-HandelGothic" charset="0"/>
                <a:cs typeface="Arial" panose="020B0604020202020204" pitchFamily="34" charset="0"/>
              </a:rPr>
              <a:t>TRÂN TRỌNG CẢM ƠN!</a:t>
            </a:r>
          </a:p>
          <a:p>
            <a:pPr algn="ctr"/>
            <a:r>
              <a:rPr lang="en-US" sz="3200" b="1" i="1" dirty="0" err="1">
                <a:solidFill>
                  <a:prstClr val="white"/>
                </a:solidFill>
                <a:latin typeface="#9Slide02 Tieu de dai" panose="02000000000000000000" pitchFamily="2" charset="0"/>
                <a:ea typeface="#9Slide02 Tieu de dai" panose="02000000000000000000" pitchFamily="2" charset="0"/>
                <a:cs typeface="Arial" panose="020B0604020202020204" pitchFamily="34" charset="0"/>
              </a:rPr>
              <a:t>Trao</a:t>
            </a:r>
            <a:r>
              <a:rPr lang="en-US" sz="3200" b="1" i="1" dirty="0">
                <a:solidFill>
                  <a:prstClr val="white"/>
                </a:solidFill>
                <a:latin typeface="#9Slide02 Tieu de dai" panose="02000000000000000000" pitchFamily="2" charset="0"/>
                <a:ea typeface="#9Slide02 Tieu de dai" panose="02000000000000000000" pitchFamily="2" charset="0"/>
                <a:cs typeface="Arial" panose="020B0604020202020204" pitchFamily="34" charset="0"/>
              </a:rPr>
              <a:t> </a:t>
            </a:r>
            <a:r>
              <a:rPr lang="en-US" sz="3200" b="1" i="1" dirty="0" err="1">
                <a:solidFill>
                  <a:prstClr val="white"/>
                </a:solidFill>
                <a:latin typeface="#9Slide02 Tieu de dai" panose="02000000000000000000" pitchFamily="2" charset="0"/>
                <a:ea typeface="#9Slide02 Tieu de dai" panose="02000000000000000000" pitchFamily="2" charset="0"/>
                <a:cs typeface="Arial" panose="020B0604020202020204" pitchFamily="34" charset="0"/>
              </a:rPr>
              <a:t>đổi</a:t>
            </a:r>
            <a:r>
              <a:rPr lang="en-US" sz="3200" b="1" i="1" dirty="0">
                <a:solidFill>
                  <a:prstClr val="white"/>
                </a:solidFill>
                <a:latin typeface="#9Slide02 Tieu de dai" panose="02000000000000000000" pitchFamily="2" charset="0"/>
                <a:ea typeface="#9Slide02 Tieu de dai" panose="02000000000000000000" pitchFamily="2" charset="0"/>
                <a:cs typeface="Arial" panose="020B0604020202020204" pitchFamily="34" charset="0"/>
              </a:rPr>
              <a:t> &amp; </a:t>
            </a:r>
            <a:r>
              <a:rPr lang="en-US" sz="3200" b="1" i="1" dirty="0" err="1">
                <a:solidFill>
                  <a:prstClr val="white"/>
                </a:solidFill>
                <a:latin typeface="#9Slide02 Tieu de dai" panose="02000000000000000000" pitchFamily="2" charset="0"/>
                <a:ea typeface="#9Slide02 Tieu de dai" panose="02000000000000000000" pitchFamily="2" charset="0"/>
                <a:cs typeface="Arial" panose="020B0604020202020204" pitchFamily="34" charset="0"/>
              </a:rPr>
              <a:t>Thảo</a:t>
            </a:r>
            <a:r>
              <a:rPr lang="en-US" sz="3200" b="1" i="1" dirty="0">
                <a:solidFill>
                  <a:prstClr val="white"/>
                </a:solidFill>
                <a:latin typeface="#9Slide02 Tieu de dai" panose="02000000000000000000" pitchFamily="2" charset="0"/>
                <a:ea typeface="#9Slide02 Tieu de dai" panose="02000000000000000000" pitchFamily="2" charset="0"/>
                <a:cs typeface="Arial" panose="020B0604020202020204" pitchFamily="34" charset="0"/>
              </a:rPr>
              <a:t> </a:t>
            </a:r>
            <a:r>
              <a:rPr lang="en-US" sz="3200" b="1" i="1" dirty="0" err="1">
                <a:solidFill>
                  <a:prstClr val="white"/>
                </a:solidFill>
                <a:latin typeface="#9Slide02 Tieu de dai" panose="02000000000000000000" pitchFamily="2" charset="0"/>
                <a:ea typeface="#9Slide02 Tieu de dai" panose="02000000000000000000" pitchFamily="2" charset="0"/>
                <a:cs typeface="Arial" panose="020B0604020202020204" pitchFamily="34" charset="0"/>
              </a:rPr>
              <a:t>luận</a:t>
            </a:r>
            <a:endParaRPr lang="en-US" sz="3200" b="1" i="1" dirty="0">
              <a:solidFill>
                <a:prstClr val="white"/>
              </a:solidFill>
              <a:latin typeface="#9Slide02 Tieu de dai" panose="02000000000000000000" pitchFamily="2" charset="0"/>
              <a:ea typeface="#9Slide02 Tieu de dai" panose="02000000000000000000" pitchFamily="2" charset="0"/>
              <a:cs typeface="Arial" panose="020B0604020202020204" pitchFamily="34" charset="0"/>
            </a:endParaRPr>
          </a:p>
        </p:txBody>
      </p:sp>
      <p:sp>
        <p:nvSpPr>
          <p:cNvPr id="2" name="Slide Number Placeholder 1">
            <a:extLst>
              <a:ext uri="{FF2B5EF4-FFF2-40B4-BE49-F238E27FC236}">
                <a16:creationId xmlns:a16="http://schemas.microsoft.com/office/drawing/2014/main" id="{867769A7-3479-4F45-A812-9F550E7D9465}"/>
              </a:ext>
            </a:extLst>
          </p:cNvPr>
          <p:cNvSpPr>
            <a:spLocks noGrp="1"/>
          </p:cNvSpPr>
          <p:nvPr>
            <p:ph type="sldNum" sz="quarter" idx="12"/>
          </p:nvPr>
        </p:nvSpPr>
        <p:spPr>
          <a:xfrm>
            <a:off x="9162143" y="6360106"/>
            <a:ext cx="2743200" cy="365125"/>
          </a:xfrm>
        </p:spPr>
        <p:txBody>
          <a:bodyPr/>
          <a:lstStyle/>
          <a:p>
            <a:fld id="{9B3C53A8-25C2-495B-899A-730819CDA189}" type="slidenum">
              <a:rPr lang="en-US" smtClean="0">
                <a:latin typeface="#9Slide02 Noi dung dai" panose="02000000000000000000" pitchFamily="2" charset="0"/>
                <a:cs typeface="Arial" panose="020B0604020202020204" pitchFamily="34" charset="0"/>
              </a:rPr>
              <a:pPr/>
              <a:t>36</a:t>
            </a:fld>
            <a:endParaRPr lang="en-US" dirty="0">
              <a:latin typeface="#9Slide02 Noi dung dai" panose="02000000000000000000" pitchFamily="2" charset="0"/>
              <a:cs typeface="Arial" panose="020B0604020202020204" pitchFamily="34" charset="0"/>
            </a:endParaRPr>
          </a:p>
        </p:txBody>
      </p:sp>
      <p:pic>
        <p:nvPicPr>
          <p:cNvPr id="7" name="Picture 6">
            <a:extLst>
              <a:ext uri="{FF2B5EF4-FFF2-40B4-BE49-F238E27FC236}">
                <a16:creationId xmlns:a16="http://schemas.microsoft.com/office/drawing/2014/main" id="{B66BFC9A-E901-4E9F-8DCB-93AD5765F74E}"/>
              </a:ext>
            </a:extLst>
          </p:cNvPr>
          <p:cNvPicPr>
            <a:picLocks noChangeAspect="1"/>
          </p:cNvPicPr>
          <p:nvPr/>
        </p:nvPicPr>
        <p:blipFill rotWithShape="1">
          <a:blip r:embed="rId4">
            <a:extLst>
              <a:ext uri="{28A0092B-C50C-407E-A947-70E740481C1C}">
                <a14:useLocalDpi xmlns:a14="http://schemas.microsoft.com/office/drawing/2010/main" val="0"/>
              </a:ext>
            </a:extLst>
          </a:blip>
          <a:srcRect l="22246" t="35467" r="22470" b="42123"/>
          <a:stretch/>
        </p:blipFill>
        <p:spPr>
          <a:xfrm>
            <a:off x="9829641" y="264151"/>
            <a:ext cx="2138017" cy="489383"/>
          </a:xfrm>
          <a:prstGeom prst="rect">
            <a:avLst/>
          </a:prstGeom>
        </p:spPr>
      </p:pic>
    </p:spTree>
    <p:extLst>
      <p:ext uri="{BB962C8B-B14F-4D97-AF65-F5344CB8AC3E}">
        <p14:creationId xmlns:p14="http://schemas.microsoft.com/office/powerpoint/2010/main" val="2922030752"/>
      </p:ext>
    </p:extLst>
  </p:cSld>
  <p:clrMapOvr>
    <a:masterClrMapping/>
  </p:clrMapOvr>
  <mc:AlternateContent xmlns:mc="http://schemas.openxmlformats.org/markup-compatibility/2006" xmlns:p14="http://schemas.microsoft.com/office/powerpoint/2010/main">
    <mc:Choice Requires="p14">
      <p:transition spd="med" p14:dur="700" advTm="12293">
        <p:fade/>
      </p:transition>
    </mc:Choice>
    <mc:Fallback xmlns="">
      <p:transition spd="med" advTm="1229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6" presetClass="emph" presetSubtype="0" fill="hold" grpId="0" nodeType="clickEffect">
                                  <p:stCondLst>
                                    <p:cond delay="0"/>
                                  </p:stCondLst>
                                  <p:iterate type="lt">
                                    <p:tmPct val="10000"/>
                                  </p:iterate>
                                  <p:childTnLst>
                                    <p:animScale>
                                      <p:cBhvr>
                                        <p:cTn id="6" dur="250" autoRev="1" fill="hold">
                                          <p:stCondLst>
                                            <p:cond delay="0"/>
                                          </p:stCondLst>
                                        </p:cTn>
                                        <p:tgtEl>
                                          <p:spTgt spid="12"/>
                                        </p:tgtEl>
                                      </p:cBhvr>
                                      <p:to x="80000" y="100000"/>
                                    </p:animScale>
                                    <p:anim by="(#ppt_w*0.10)" calcmode="lin" valueType="num">
                                      <p:cBhvr>
                                        <p:cTn id="7" dur="250" autoRev="1" fill="hold">
                                          <p:stCondLst>
                                            <p:cond delay="0"/>
                                          </p:stCondLst>
                                        </p:cTn>
                                        <p:tgtEl>
                                          <p:spTgt spid="12"/>
                                        </p:tgtEl>
                                        <p:attrNameLst>
                                          <p:attrName>ppt_x</p:attrName>
                                        </p:attrNameLst>
                                      </p:cBhvr>
                                    </p:anim>
                                    <p:anim by="(-#ppt_w*0.10)" calcmode="lin" valueType="num">
                                      <p:cBhvr>
                                        <p:cTn id="8" dur="250" autoRev="1" fill="hold">
                                          <p:stCondLst>
                                            <p:cond delay="0"/>
                                          </p:stCondLst>
                                        </p:cTn>
                                        <p:tgtEl>
                                          <p:spTgt spid="12"/>
                                        </p:tgtEl>
                                        <p:attrNameLst>
                                          <p:attrName>ppt_y</p:attrName>
                                        </p:attrNameLst>
                                      </p:cBhvr>
                                    </p:anim>
                                    <p:animRot by="-480000">
                                      <p:cBhvr>
                                        <p:cTn id="9" dur="250" autoRev="1" fill="hold">
                                          <p:stCondLst>
                                            <p:cond delay="0"/>
                                          </p:stCondLst>
                                        </p:cTn>
                                        <p:tgtEl>
                                          <p:spTgt spid="12"/>
                                        </p:tgtEl>
                                        <p:attrNameLst>
                                          <p:attrName>r</p:attrName>
                                        </p:attrNameLst>
                                      </p:cBhvr>
                                    </p:animRot>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A8494-4925-43A3-9EC8-5D55E26CBFDA}"/>
              </a:ext>
            </a:extLst>
          </p:cNvPr>
          <p:cNvSpPr>
            <a:spLocks noGrp="1"/>
          </p:cNvSpPr>
          <p:nvPr>
            <p:ph type="title"/>
          </p:nvPr>
        </p:nvSpPr>
        <p:spPr/>
        <p:txBody>
          <a:bodyPr>
            <a:normAutofit/>
          </a:bodyPr>
          <a:lstStyle/>
          <a:p>
            <a:pPr algn="ctr"/>
            <a:r>
              <a:rPr lang="en-US" sz="3000" dirty="0">
                <a:latin typeface="Times New Roman" panose="02020603050405020304" pitchFamily="18" charset="0"/>
                <a:cs typeface="Times New Roman" panose="02020603050405020304" pitchFamily="18" charset="0"/>
              </a:rPr>
              <a:t>CHỨC NĂNG HỆ THỐNG </a:t>
            </a:r>
            <a:r>
              <a:rPr lang="en-US" sz="3000" dirty="0" err="1">
                <a:latin typeface="Times New Roman" panose="02020603050405020304" pitchFamily="18" charset="0"/>
                <a:cs typeface="Times New Roman" panose="02020603050405020304" pitchFamily="18" charset="0"/>
              </a:rPr>
              <a:t>thông</a:t>
            </a:r>
            <a:r>
              <a:rPr lang="en-US" sz="3000" dirty="0">
                <a:latin typeface="Times New Roman" panose="02020603050405020304" pitchFamily="18" charset="0"/>
                <a:cs typeface="Times New Roman" panose="02020603050405020304" pitchFamily="18" charset="0"/>
              </a:rPr>
              <a:t> tin NGUỒN THEO QĐ 135</a:t>
            </a:r>
          </a:p>
        </p:txBody>
      </p:sp>
      <p:sp>
        <p:nvSpPr>
          <p:cNvPr id="4" name="Slide Number Placeholder 3">
            <a:extLst>
              <a:ext uri="{FF2B5EF4-FFF2-40B4-BE49-F238E27FC236}">
                <a16:creationId xmlns:a16="http://schemas.microsoft.com/office/drawing/2014/main" id="{A1C0F7BF-AB4B-49E4-90B8-050B20EF07BD}"/>
              </a:ext>
            </a:extLst>
          </p:cNvPr>
          <p:cNvSpPr>
            <a:spLocks noGrp="1"/>
          </p:cNvSpPr>
          <p:nvPr>
            <p:ph type="sldNum" sz="quarter" idx="12"/>
          </p:nvPr>
        </p:nvSpPr>
        <p:spPr/>
        <p:txBody>
          <a:bodyPr/>
          <a:lstStyle/>
          <a:p>
            <a:fld id="{9B3C53A8-25C2-495B-899A-730819CDA189}" type="slidenum">
              <a:rPr lang="en-US" smtClean="0"/>
              <a:pPr/>
              <a:t>4</a:t>
            </a:fld>
            <a:endParaRPr lang="en-US"/>
          </a:p>
        </p:txBody>
      </p:sp>
      <p:graphicFrame>
        <p:nvGraphicFramePr>
          <p:cNvPr id="5" name="Diagram 4"/>
          <p:cNvGraphicFramePr/>
          <p:nvPr>
            <p:extLst>
              <p:ext uri="{D42A27DB-BD31-4B8C-83A1-F6EECF244321}">
                <p14:modId xmlns:p14="http://schemas.microsoft.com/office/powerpoint/2010/main" val="1780358911"/>
              </p:ext>
            </p:extLst>
          </p:nvPr>
        </p:nvGraphicFramePr>
        <p:xfrm>
          <a:off x="-696039" y="1362871"/>
          <a:ext cx="7670042" cy="50837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Diagram&#10;&#10;Description automatically generated with medium confidence">
            <a:extLst>
              <a:ext uri="{FF2B5EF4-FFF2-40B4-BE49-F238E27FC236}">
                <a16:creationId xmlns:a16="http://schemas.microsoft.com/office/drawing/2014/main" id="{94EACD8A-432F-4288-9FA2-29B6AAC295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23380" y="1255392"/>
            <a:ext cx="5707784" cy="5083791"/>
          </a:xfrm>
          <a:prstGeom prst="rect">
            <a:avLst/>
          </a:prstGeom>
        </p:spPr>
      </p:pic>
    </p:spTree>
    <p:extLst>
      <p:ext uri="{BB962C8B-B14F-4D97-AF65-F5344CB8AC3E}">
        <p14:creationId xmlns:p14="http://schemas.microsoft.com/office/powerpoint/2010/main" val="3045645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A8494-4925-43A3-9EC8-5D55E26CBFDA}"/>
              </a:ext>
            </a:extLst>
          </p:cNvPr>
          <p:cNvSpPr>
            <a:spLocks noGrp="1"/>
          </p:cNvSpPr>
          <p:nvPr>
            <p:ph type="title"/>
          </p:nvPr>
        </p:nvSpPr>
        <p:spPr>
          <a:xfrm>
            <a:off x="0" y="-4038"/>
            <a:ext cx="12192000" cy="1045759"/>
          </a:xfrm>
        </p:spPr>
        <p:txBody>
          <a:bodyPr>
            <a:normAutofit/>
          </a:bodyPr>
          <a:lstStyle/>
          <a:p>
            <a:pPr defTabSz="914377">
              <a:defRPr/>
            </a:pPr>
            <a:r>
              <a:rPr lang="en-US" sz="3200" b="1" dirty="0">
                <a:solidFill>
                  <a:schemeClr val="bg1"/>
                </a:solidFill>
                <a:latin typeface="Montserrat Black" panose="00000A00000000000000" pitchFamily="2" charset="0"/>
                <a:ea typeface="#9Slide02 Tieu de dai" panose="02000000000000000000" pitchFamily="2" charset="0"/>
                <a:cs typeface="Arial" panose="020B0604020202020204" pitchFamily="34" charset="0"/>
              </a:rPr>
              <a:t>KẾT NỐI THIẾT BỊ </a:t>
            </a:r>
            <a:r>
              <a:rPr lang="en-US" sz="3200" b="1" dirty="0" err="1">
                <a:solidFill>
                  <a:schemeClr val="bg1"/>
                </a:solidFill>
                <a:latin typeface="Montserrat Black" panose="00000A00000000000000" pitchFamily="2" charset="0"/>
                <a:ea typeface="#9Slide02 Tieu de dai" panose="02000000000000000000" pitchFamily="2" charset="0"/>
                <a:cs typeface="Arial" panose="020B0604020202020204" pitchFamily="34" charset="0"/>
              </a:rPr>
              <a:t>đầu</a:t>
            </a:r>
            <a:r>
              <a:rPr lang="en-US" sz="3200" b="1" dirty="0">
                <a:solidFill>
                  <a:schemeClr val="bg1"/>
                </a:solidFill>
                <a:latin typeface="Montserrat Black" panose="00000A00000000000000" pitchFamily="2" charset="0"/>
                <a:ea typeface="#9Slide02 Tieu de dai" panose="02000000000000000000" pitchFamily="2" charset="0"/>
                <a:cs typeface="Arial" panose="020B0604020202020204" pitchFamily="34" charset="0"/>
              </a:rPr>
              <a:t> </a:t>
            </a:r>
            <a:r>
              <a:rPr lang="en-US" sz="3200" b="1" dirty="0" err="1">
                <a:solidFill>
                  <a:schemeClr val="bg1"/>
                </a:solidFill>
                <a:latin typeface="Montserrat Black" panose="00000A00000000000000" pitchFamily="2" charset="0"/>
                <a:ea typeface="#9Slide02 Tieu de dai" panose="02000000000000000000" pitchFamily="2" charset="0"/>
                <a:cs typeface="Arial" panose="020B0604020202020204" pitchFamily="34" charset="0"/>
              </a:rPr>
              <a:t>cuối</a:t>
            </a:r>
            <a:r>
              <a:rPr lang="en-US" sz="3200" b="1" dirty="0">
                <a:solidFill>
                  <a:schemeClr val="bg1"/>
                </a:solidFill>
                <a:latin typeface="Montserrat Black" panose="00000A00000000000000" pitchFamily="2" charset="0"/>
                <a:ea typeface="#9Slide02 Tieu de dai" panose="02000000000000000000" pitchFamily="2" charset="0"/>
                <a:cs typeface="Arial" panose="020B0604020202020204" pitchFamily="34" charset="0"/>
              </a:rPr>
              <a:t> </a:t>
            </a:r>
            <a:r>
              <a:rPr lang="en-US" sz="3200" b="1" dirty="0" err="1">
                <a:solidFill>
                  <a:schemeClr val="bg1"/>
                </a:solidFill>
                <a:latin typeface="Montserrat Black" panose="00000A00000000000000" pitchFamily="2" charset="0"/>
                <a:ea typeface="#9Slide02 Tieu de dai" panose="02000000000000000000" pitchFamily="2" charset="0"/>
                <a:cs typeface="Arial" panose="020B0604020202020204" pitchFamily="34" charset="0"/>
              </a:rPr>
              <a:t>theo</a:t>
            </a:r>
            <a:r>
              <a:rPr lang="en-US" sz="3200" b="1" dirty="0">
                <a:solidFill>
                  <a:schemeClr val="bg1"/>
                </a:solidFill>
                <a:latin typeface="Montserrat Black" panose="00000A00000000000000" pitchFamily="2" charset="0"/>
                <a:ea typeface="#9Slide02 Tieu de dai" panose="02000000000000000000" pitchFamily="2" charset="0"/>
                <a:cs typeface="Arial" panose="020B0604020202020204" pitchFamily="34" charset="0"/>
              </a:rPr>
              <a:t> HD 2455</a:t>
            </a:r>
          </a:p>
        </p:txBody>
      </p:sp>
      <p:sp>
        <p:nvSpPr>
          <p:cNvPr id="4" name="Slide Number Placeholder 3">
            <a:extLst>
              <a:ext uri="{FF2B5EF4-FFF2-40B4-BE49-F238E27FC236}">
                <a16:creationId xmlns:a16="http://schemas.microsoft.com/office/drawing/2014/main" id="{A1C0F7BF-AB4B-49E4-90B8-050B20EF07BD}"/>
              </a:ext>
            </a:extLst>
          </p:cNvPr>
          <p:cNvSpPr>
            <a:spLocks noGrp="1"/>
          </p:cNvSpPr>
          <p:nvPr>
            <p:ph type="sldNum" sz="quarter" idx="12"/>
          </p:nvPr>
        </p:nvSpPr>
        <p:spPr/>
        <p:txBody>
          <a:bodyPr/>
          <a:lstStyle/>
          <a:p>
            <a:fld id="{9B3C53A8-25C2-495B-899A-730819CDA189}" type="slidenum">
              <a:rPr lang="en-US" smtClean="0"/>
              <a:pPr/>
              <a:t>5</a:t>
            </a:fld>
            <a:endParaRPr lang="en-US"/>
          </a:p>
        </p:txBody>
      </p:sp>
      <p:pic>
        <p:nvPicPr>
          <p:cNvPr id="3" name="Picture 2">
            <a:extLst>
              <a:ext uri="{FF2B5EF4-FFF2-40B4-BE49-F238E27FC236}">
                <a16:creationId xmlns:a16="http://schemas.microsoft.com/office/drawing/2014/main" id="{B36DD50E-00AC-543F-D714-825F3333DB60}"/>
              </a:ext>
            </a:extLst>
          </p:cNvPr>
          <p:cNvPicPr/>
          <p:nvPr/>
        </p:nvPicPr>
        <p:blipFill>
          <a:blip r:embed="rId3"/>
          <a:stretch>
            <a:fillRect/>
          </a:stretch>
        </p:blipFill>
        <p:spPr>
          <a:xfrm>
            <a:off x="2134818" y="1632030"/>
            <a:ext cx="6557770" cy="4479402"/>
          </a:xfrm>
          <a:prstGeom prst="rect">
            <a:avLst/>
          </a:prstGeom>
        </p:spPr>
      </p:pic>
    </p:spTree>
    <p:extLst>
      <p:ext uri="{BB962C8B-B14F-4D97-AF65-F5344CB8AC3E}">
        <p14:creationId xmlns:p14="http://schemas.microsoft.com/office/powerpoint/2010/main" val="245860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68" y="34011"/>
            <a:ext cx="12192000" cy="756634"/>
          </a:xfrm>
        </p:spPr>
        <p:txBody>
          <a:bodyPr>
            <a:normAutofit fontScale="90000"/>
          </a:bodyPr>
          <a:lstStyle/>
          <a:p>
            <a:pPr algn="ctr"/>
            <a:r>
              <a:rPr lang="en-US" altLang="zh-CN" sz="3600" b="1" dirty="0">
                <a:latin typeface="Be Vietnam Pro" pitchFamily="2" charset="0"/>
                <a:cs typeface="Arial" panose="020B0604020202020204" pitchFamily="34" charset="0"/>
                <a:sym typeface="+mn-lt"/>
              </a:rPr>
              <a:t>PHÂN HỆ BẢNG TIN ĐIỆN TỬ CÔNG CỘNG </a:t>
            </a:r>
            <a:r>
              <a:rPr lang="en-US" altLang="zh-CN" sz="3600" b="1" dirty="0" err="1">
                <a:latin typeface="Be Vietnam Pro" pitchFamily="2" charset="0"/>
                <a:cs typeface="Arial" panose="020B0604020202020204" pitchFamily="34" charset="0"/>
                <a:sym typeface="+mn-lt"/>
              </a:rPr>
              <a:t>theo</a:t>
            </a:r>
            <a:r>
              <a:rPr lang="en-US" altLang="zh-CN" sz="3600" b="1" dirty="0">
                <a:latin typeface="Be Vietnam Pro" pitchFamily="2" charset="0"/>
                <a:cs typeface="Arial" panose="020B0604020202020204" pitchFamily="34" charset="0"/>
                <a:sym typeface="+mn-lt"/>
              </a:rPr>
              <a:t> </a:t>
            </a:r>
            <a:r>
              <a:rPr lang="en-US" altLang="zh-CN" sz="3600" b="1" dirty="0" err="1">
                <a:latin typeface="Be Vietnam Pro" pitchFamily="2" charset="0"/>
                <a:cs typeface="Arial" panose="020B0604020202020204" pitchFamily="34" charset="0"/>
                <a:sym typeface="+mn-lt"/>
              </a:rPr>
              <a:t>hướng</a:t>
            </a:r>
            <a:r>
              <a:rPr lang="en-US" altLang="zh-CN" sz="3600" b="1" dirty="0">
                <a:latin typeface="Be Vietnam Pro" pitchFamily="2" charset="0"/>
                <a:cs typeface="Arial" panose="020B0604020202020204" pitchFamily="34" charset="0"/>
                <a:sym typeface="+mn-lt"/>
              </a:rPr>
              <a:t> </a:t>
            </a:r>
            <a:r>
              <a:rPr lang="en-US" altLang="zh-CN" sz="3600" b="1" dirty="0" err="1">
                <a:latin typeface="Be Vietnam Pro" pitchFamily="2" charset="0"/>
                <a:cs typeface="Arial" panose="020B0604020202020204" pitchFamily="34" charset="0"/>
                <a:sym typeface="+mn-lt"/>
              </a:rPr>
              <a:t>dẫn</a:t>
            </a:r>
            <a:r>
              <a:rPr lang="en-US" altLang="zh-CN" sz="3600" b="1" dirty="0">
                <a:latin typeface="Be Vietnam Pro" pitchFamily="2" charset="0"/>
                <a:cs typeface="Arial" panose="020B0604020202020204" pitchFamily="34" charset="0"/>
                <a:sym typeface="+mn-lt"/>
              </a:rPr>
              <a:t> 2455</a:t>
            </a:r>
          </a:p>
        </p:txBody>
      </p:sp>
      <p:sp>
        <p:nvSpPr>
          <p:cNvPr id="4" name="Slide Number Placeholder 3"/>
          <p:cNvSpPr>
            <a:spLocks noGrp="1"/>
          </p:cNvSpPr>
          <p:nvPr>
            <p:ph type="sldNum" sz="quarter" idx="12"/>
          </p:nvPr>
        </p:nvSpPr>
        <p:spPr/>
        <p:txBody>
          <a:bodyPr/>
          <a:lstStyle/>
          <a:p>
            <a:fld id="{9B3C53A8-25C2-495B-899A-730819CDA189}" type="slidenum">
              <a:rPr lang="en-US" smtClean="0"/>
              <a:pPr/>
              <a:t>6</a:t>
            </a:fld>
            <a:endParaRPr lang="en-US" dirty="0"/>
          </a:p>
        </p:txBody>
      </p:sp>
      <p:cxnSp>
        <p:nvCxnSpPr>
          <p:cNvPr id="27" name="Elbow Connector 26">
            <a:extLst>
              <a:ext uri="{FF2B5EF4-FFF2-40B4-BE49-F238E27FC236}">
                <a16:creationId xmlns:a16="http://schemas.microsoft.com/office/drawing/2014/main" id="{FF3F92D9-FEC3-959D-676C-1CB592078A05}"/>
              </a:ext>
            </a:extLst>
          </p:cNvPr>
          <p:cNvCxnSpPr>
            <a:cxnSpLocks/>
            <a:endCxn id="32" idx="1"/>
          </p:cNvCxnSpPr>
          <p:nvPr/>
        </p:nvCxnSpPr>
        <p:spPr>
          <a:xfrm rot="5400000" flipH="1" flipV="1">
            <a:off x="1600909" y="2049823"/>
            <a:ext cx="2351498" cy="1437668"/>
          </a:xfrm>
          <a:prstGeom prst="bentConnector2">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634140E4-36D1-A5E7-D864-AEE1E7404594}"/>
              </a:ext>
            </a:extLst>
          </p:cNvPr>
          <p:cNvSpPr/>
          <p:nvPr/>
        </p:nvSpPr>
        <p:spPr>
          <a:xfrm>
            <a:off x="384267" y="4639675"/>
            <a:ext cx="1548822" cy="830997"/>
          </a:xfrm>
          <a:prstGeom prst="rect">
            <a:avLst/>
          </a:prstGeom>
        </p:spPr>
        <p:txBody>
          <a:bodyPr wrap="none">
            <a:spAutoFit/>
          </a:bodyPr>
          <a:lstStyle/>
          <a:p>
            <a:pPr algn="ctr"/>
            <a:r>
              <a:rPr lang="en-US" sz="1600" b="1" dirty="0" err="1">
                <a:solidFill>
                  <a:schemeClr val="accent2"/>
                </a:solidFill>
                <a:latin typeface="Be Vietnam Pro" pitchFamily="2" charset="0"/>
                <a:cs typeface="Times New Roman" panose="02020603050405020304" pitchFamily="18" charset="0"/>
              </a:rPr>
              <a:t>Hệ</a:t>
            </a:r>
            <a:r>
              <a:rPr lang="en-US" sz="1600" b="1" dirty="0">
                <a:solidFill>
                  <a:schemeClr val="accent2"/>
                </a:solidFill>
                <a:latin typeface="Be Vietnam Pro" pitchFamily="2" charset="0"/>
                <a:cs typeface="Times New Roman" panose="02020603050405020304" pitchFamily="18" charset="0"/>
              </a:rPr>
              <a:t> </a:t>
            </a:r>
            <a:r>
              <a:rPr lang="en-US" sz="1600" b="1" dirty="0" err="1">
                <a:solidFill>
                  <a:schemeClr val="accent2"/>
                </a:solidFill>
                <a:latin typeface="Be Vietnam Pro" pitchFamily="2" charset="0"/>
                <a:cs typeface="Times New Roman" panose="02020603050405020304" pitchFamily="18" charset="0"/>
              </a:rPr>
              <a:t>thống</a:t>
            </a:r>
            <a:endParaRPr lang="en-US" sz="1600" b="1" dirty="0">
              <a:solidFill>
                <a:schemeClr val="accent2"/>
              </a:solidFill>
              <a:latin typeface="Be Vietnam Pro" pitchFamily="2" charset="0"/>
              <a:cs typeface="Times New Roman" panose="02020603050405020304" pitchFamily="18" charset="0"/>
            </a:endParaRPr>
          </a:p>
          <a:p>
            <a:pPr algn="ctr"/>
            <a:r>
              <a:rPr lang="en-US" sz="1600" b="1" dirty="0" err="1">
                <a:solidFill>
                  <a:schemeClr val="accent2"/>
                </a:solidFill>
                <a:latin typeface="Be Vietnam Pro" pitchFamily="2" charset="0"/>
                <a:cs typeface="Times New Roman" panose="02020603050405020304" pitchFamily="18" charset="0"/>
              </a:rPr>
              <a:t>thông</a:t>
            </a:r>
            <a:r>
              <a:rPr lang="en-US" sz="1600" b="1" dirty="0">
                <a:solidFill>
                  <a:schemeClr val="accent2"/>
                </a:solidFill>
                <a:latin typeface="Be Vietnam Pro" pitchFamily="2" charset="0"/>
                <a:cs typeface="Times New Roman" panose="02020603050405020304" pitchFamily="18" charset="0"/>
              </a:rPr>
              <a:t> tin </a:t>
            </a:r>
            <a:r>
              <a:rPr lang="en-US" sz="1600" b="1" dirty="0" err="1">
                <a:solidFill>
                  <a:schemeClr val="accent2"/>
                </a:solidFill>
                <a:latin typeface="Be Vietnam Pro" pitchFamily="2" charset="0"/>
                <a:cs typeface="Times New Roman" panose="02020603050405020304" pitchFamily="18" charset="0"/>
              </a:rPr>
              <a:t>nguồn</a:t>
            </a:r>
            <a:endParaRPr lang="en-US" sz="1600" b="1" dirty="0">
              <a:solidFill>
                <a:schemeClr val="accent2"/>
              </a:solidFill>
              <a:latin typeface="Be Vietnam Pro" pitchFamily="2" charset="0"/>
              <a:cs typeface="Times New Roman" panose="02020603050405020304" pitchFamily="18" charset="0"/>
            </a:endParaRPr>
          </a:p>
          <a:p>
            <a:pPr algn="ctr"/>
            <a:r>
              <a:rPr lang="en-US" sz="1600" b="1" dirty="0" err="1">
                <a:solidFill>
                  <a:schemeClr val="accent2"/>
                </a:solidFill>
                <a:latin typeface="Be Vietnam Pro" pitchFamily="2" charset="0"/>
                <a:cs typeface="Times New Roman" panose="02020603050405020304" pitchFamily="18" charset="0"/>
              </a:rPr>
              <a:t>tỉnh</a:t>
            </a:r>
            <a:endParaRPr lang="en-US" sz="1600" b="1" dirty="0">
              <a:solidFill>
                <a:schemeClr val="accent2"/>
              </a:solidFill>
              <a:latin typeface="Be Vietnam Pro" pitchFamily="2" charset="0"/>
              <a:cs typeface="Times New Roman" panose="02020603050405020304" pitchFamily="18" charset="0"/>
            </a:endParaRPr>
          </a:p>
        </p:txBody>
      </p:sp>
      <p:pic>
        <p:nvPicPr>
          <p:cNvPr id="32" name="Picture 31">
            <a:extLst>
              <a:ext uri="{FF2B5EF4-FFF2-40B4-BE49-F238E27FC236}">
                <a16:creationId xmlns:a16="http://schemas.microsoft.com/office/drawing/2014/main" id="{A65C0EFB-B82E-FD2C-A064-F44A3987252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3079" b="95898" l="10000" r="90000">
                        <a14:foregroundMark x1="43127" y1="76312" x2="50687" y2="81292"/>
                        <a14:foregroundMark x1="14261" y1="83176" x2="20619" y2="75370"/>
                        <a14:foregroundMark x1="33849" y1="73217" x2="66838" y2="74024"/>
                        <a14:foregroundMark x1="81959" y1="74966" x2="85911" y2="84522"/>
                        <a14:foregroundMark x1="51546" y1="78062" x2="64777" y2="78062"/>
                      </a14:backgroundRemoval>
                    </a14:imgEffect>
                  </a14:imgLayer>
                </a14:imgProps>
              </a:ext>
            </a:extLst>
          </a:blip>
          <a:srcRect t="58977"/>
          <a:stretch/>
        </p:blipFill>
        <p:spPr>
          <a:xfrm>
            <a:off x="3495492" y="1029676"/>
            <a:ext cx="1960603" cy="1126463"/>
          </a:xfrm>
          <a:prstGeom prst="rect">
            <a:avLst/>
          </a:prstGeom>
        </p:spPr>
      </p:pic>
      <p:sp>
        <p:nvSpPr>
          <p:cNvPr id="33" name="Rectangle 32">
            <a:extLst>
              <a:ext uri="{FF2B5EF4-FFF2-40B4-BE49-F238E27FC236}">
                <a16:creationId xmlns:a16="http://schemas.microsoft.com/office/drawing/2014/main" id="{65E5B663-B940-C6EA-F0C3-C02E071603EA}"/>
              </a:ext>
            </a:extLst>
          </p:cNvPr>
          <p:cNvSpPr/>
          <p:nvPr/>
        </p:nvSpPr>
        <p:spPr>
          <a:xfrm>
            <a:off x="3505381" y="2014798"/>
            <a:ext cx="1940825" cy="338554"/>
          </a:xfrm>
          <a:prstGeom prst="rect">
            <a:avLst/>
          </a:prstGeom>
        </p:spPr>
        <p:txBody>
          <a:bodyPr wrap="square">
            <a:spAutoFit/>
          </a:bodyPr>
          <a:lstStyle/>
          <a:p>
            <a:pPr algn="ctr"/>
            <a:r>
              <a:rPr lang="en-US" sz="1600" b="1" dirty="0" err="1">
                <a:solidFill>
                  <a:schemeClr val="accent2"/>
                </a:solidFill>
                <a:latin typeface="Be Vietnam Pro" pitchFamily="2" charset="0"/>
                <a:cs typeface="Times New Roman" panose="02020603050405020304" pitchFamily="18" charset="0"/>
              </a:rPr>
              <a:t>Bộ</a:t>
            </a:r>
            <a:r>
              <a:rPr lang="en-US" sz="1600" b="1" dirty="0">
                <a:solidFill>
                  <a:schemeClr val="accent2"/>
                </a:solidFill>
                <a:latin typeface="Be Vietnam Pro" pitchFamily="2" charset="0"/>
                <a:cs typeface="Times New Roman" panose="02020603050405020304" pitchFamily="18" charset="0"/>
              </a:rPr>
              <a:t> </a:t>
            </a:r>
            <a:r>
              <a:rPr lang="en-US" sz="1600" b="1" dirty="0" err="1">
                <a:solidFill>
                  <a:schemeClr val="accent2"/>
                </a:solidFill>
                <a:latin typeface="Be Vietnam Pro" pitchFamily="2" charset="0"/>
                <a:cs typeface="Times New Roman" panose="02020603050405020304" pitchFamily="18" charset="0"/>
              </a:rPr>
              <a:t>xử</a:t>
            </a:r>
            <a:r>
              <a:rPr lang="en-US" sz="1600" b="1" dirty="0">
                <a:solidFill>
                  <a:schemeClr val="accent2"/>
                </a:solidFill>
                <a:latin typeface="Be Vietnam Pro" pitchFamily="2" charset="0"/>
                <a:cs typeface="Times New Roman" panose="02020603050405020304" pitchFamily="18" charset="0"/>
              </a:rPr>
              <a:t> </a:t>
            </a:r>
            <a:r>
              <a:rPr lang="en-US" sz="1600" b="1" dirty="0" err="1">
                <a:solidFill>
                  <a:schemeClr val="accent2"/>
                </a:solidFill>
                <a:latin typeface="Be Vietnam Pro" pitchFamily="2" charset="0"/>
                <a:cs typeface="Times New Roman" panose="02020603050405020304" pitchFamily="18" charset="0"/>
              </a:rPr>
              <a:t>lý</a:t>
            </a:r>
            <a:r>
              <a:rPr lang="en-US" sz="1600" b="1" dirty="0">
                <a:solidFill>
                  <a:schemeClr val="accent2"/>
                </a:solidFill>
                <a:latin typeface="Be Vietnam Pro" pitchFamily="2" charset="0"/>
                <a:cs typeface="Times New Roman" panose="02020603050405020304" pitchFamily="18" charset="0"/>
              </a:rPr>
              <a:t> </a:t>
            </a:r>
            <a:r>
              <a:rPr lang="en-US" sz="1600" b="1" dirty="0" err="1">
                <a:solidFill>
                  <a:schemeClr val="accent2"/>
                </a:solidFill>
                <a:latin typeface="Be Vietnam Pro" pitchFamily="2" charset="0"/>
                <a:cs typeface="Times New Roman" panose="02020603050405020304" pitchFamily="18" charset="0"/>
              </a:rPr>
              <a:t>nội</a:t>
            </a:r>
            <a:r>
              <a:rPr lang="en-US" sz="1600" b="1" dirty="0">
                <a:solidFill>
                  <a:schemeClr val="accent2"/>
                </a:solidFill>
                <a:latin typeface="Be Vietnam Pro" pitchFamily="2" charset="0"/>
                <a:cs typeface="Times New Roman" panose="02020603050405020304" pitchFamily="18" charset="0"/>
              </a:rPr>
              <a:t> dung</a:t>
            </a:r>
          </a:p>
        </p:txBody>
      </p:sp>
      <p:pic>
        <p:nvPicPr>
          <p:cNvPr id="34" name="Picture 33">
            <a:extLst>
              <a:ext uri="{FF2B5EF4-FFF2-40B4-BE49-F238E27FC236}">
                <a16:creationId xmlns:a16="http://schemas.microsoft.com/office/drawing/2014/main" id="{B8ADF326-91F1-BEC4-62C8-F734B6E1C312}"/>
              </a:ext>
            </a:extLst>
          </p:cNvPr>
          <p:cNvPicPr>
            <a:picLocks noChangeAspect="1"/>
          </p:cNvPicPr>
          <p:nvPr/>
        </p:nvPicPr>
        <p:blipFill rotWithShape="1">
          <a:blip r:embed="rId4"/>
          <a:srcRect b="16389"/>
          <a:stretch/>
        </p:blipFill>
        <p:spPr>
          <a:xfrm>
            <a:off x="9047954" y="4484895"/>
            <a:ext cx="2702799" cy="1775691"/>
          </a:xfrm>
          <a:prstGeom prst="rect">
            <a:avLst/>
          </a:prstGeom>
        </p:spPr>
      </p:pic>
      <p:pic>
        <p:nvPicPr>
          <p:cNvPr id="35" name="Picture 34">
            <a:extLst>
              <a:ext uri="{FF2B5EF4-FFF2-40B4-BE49-F238E27FC236}">
                <a16:creationId xmlns:a16="http://schemas.microsoft.com/office/drawing/2014/main" id="{198280C2-AABE-E061-6B91-3D1D52AB0A06}"/>
              </a:ext>
            </a:extLst>
          </p:cNvPr>
          <p:cNvPicPr>
            <a:picLocks noChangeAspect="1"/>
          </p:cNvPicPr>
          <p:nvPr/>
        </p:nvPicPr>
        <p:blipFill>
          <a:blip r:embed="rId5"/>
          <a:stretch>
            <a:fillRect/>
          </a:stretch>
        </p:blipFill>
        <p:spPr>
          <a:xfrm>
            <a:off x="9070826" y="2620765"/>
            <a:ext cx="2657053" cy="1771162"/>
          </a:xfrm>
          <a:prstGeom prst="rect">
            <a:avLst/>
          </a:prstGeom>
        </p:spPr>
      </p:pic>
      <p:pic>
        <p:nvPicPr>
          <p:cNvPr id="36" name="Picture 35">
            <a:extLst>
              <a:ext uri="{FF2B5EF4-FFF2-40B4-BE49-F238E27FC236}">
                <a16:creationId xmlns:a16="http://schemas.microsoft.com/office/drawing/2014/main" id="{FB543129-0DE1-D78C-5B9B-99B86378977C}"/>
              </a:ext>
            </a:extLst>
          </p:cNvPr>
          <p:cNvPicPr>
            <a:picLocks noChangeAspect="1"/>
          </p:cNvPicPr>
          <p:nvPr/>
        </p:nvPicPr>
        <p:blipFill rotWithShape="1">
          <a:blip r:embed="rId6"/>
          <a:srcRect t="9646"/>
          <a:stretch/>
        </p:blipFill>
        <p:spPr>
          <a:xfrm>
            <a:off x="9070825" y="756634"/>
            <a:ext cx="2657053" cy="1771162"/>
          </a:xfrm>
          <a:prstGeom prst="rect">
            <a:avLst/>
          </a:prstGeom>
        </p:spPr>
      </p:pic>
      <p:pic>
        <p:nvPicPr>
          <p:cNvPr id="37" name="Picture 36">
            <a:extLst>
              <a:ext uri="{FF2B5EF4-FFF2-40B4-BE49-F238E27FC236}">
                <a16:creationId xmlns:a16="http://schemas.microsoft.com/office/drawing/2014/main" id="{7CEC779E-39F4-391F-023C-DDA91EFE27C9}"/>
              </a:ext>
            </a:extLst>
          </p:cNvPr>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32906" y="2788100"/>
            <a:ext cx="1714372" cy="1716249"/>
          </a:xfrm>
          <a:prstGeom prst="rect">
            <a:avLst/>
          </a:prstGeom>
        </p:spPr>
      </p:pic>
      <p:cxnSp>
        <p:nvCxnSpPr>
          <p:cNvPr id="40" name="Elbow Connector 39">
            <a:extLst>
              <a:ext uri="{FF2B5EF4-FFF2-40B4-BE49-F238E27FC236}">
                <a16:creationId xmlns:a16="http://schemas.microsoft.com/office/drawing/2014/main" id="{F095191D-59EB-58F5-9255-4E14D226A737}"/>
              </a:ext>
            </a:extLst>
          </p:cNvPr>
          <p:cNvCxnSpPr>
            <a:cxnSpLocks/>
            <a:stCxn id="37" idx="3"/>
            <a:endCxn id="44" idx="1"/>
          </p:cNvCxnSpPr>
          <p:nvPr/>
        </p:nvCxnSpPr>
        <p:spPr>
          <a:xfrm>
            <a:off x="2047278" y="3646225"/>
            <a:ext cx="1628604" cy="2064208"/>
          </a:xfrm>
          <a:prstGeom prst="bentConnector3">
            <a:avLst>
              <a:gd name="adj1" fmla="val 961"/>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3BCBF232-D2FA-071D-7D99-54009412CD5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3079" b="95898" l="10000" r="90000">
                        <a14:foregroundMark x1="43127" y1="76312" x2="50687" y2="81292"/>
                        <a14:foregroundMark x1="14261" y1="83176" x2="20619" y2="75370"/>
                        <a14:foregroundMark x1="33849" y1="73217" x2="66838" y2="74024"/>
                        <a14:foregroundMark x1="81959" y1="74966" x2="85911" y2="84522"/>
                        <a14:foregroundMark x1="51546" y1="78062" x2="64777" y2="78062"/>
                      </a14:backgroundRemoval>
                    </a14:imgEffect>
                  </a14:imgLayer>
                </a14:imgProps>
              </a:ext>
            </a:extLst>
          </a:blip>
          <a:srcRect t="58977"/>
          <a:stretch/>
        </p:blipFill>
        <p:spPr>
          <a:xfrm>
            <a:off x="3598448" y="3082992"/>
            <a:ext cx="1960603" cy="1126463"/>
          </a:xfrm>
          <a:prstGeom prst="rect">
            <a:avLst/>
          </a:prstGeom>
        </p:spPr>
      </p:pic>
      <p:pic>
        <p:nvPicPr>
          <p:cNvPr id="44" name="Picture 43">
            <a:extLst>
              <a:ext uri="{FF2B5EF4-FFF2-40B4-BE49-F238E27FC236}">
                <a16:creationId xmlns:a16="http://schemas.microsoft.com/office/drawing/2014/main" id="{DD6F9D35-1773-13E7-0166-762AFF7CE72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3079" b="95898" l="10000" r="90000">
                        <a14:foregroundMark x1="43127" y1="76312" x2="50687" y2="81292"/>
                        <a14:foregroundMark x1="14261" y1="83176" x2="20619" y2="75370"/>
                        <a14:foregroundMark x1="33849" y1="73217" x2="66838" y2="74024"/>
                        <a14:foregroundMark x1="81959" y1="74966" x2="85911" y2="84522"/>
                        <a14:foregroundMark x1="51546" y1="78062" x2="64777" y2="78062"/>
                      </a14:backgroundRemoval>
                    </a14:imgEffect>
                  </a14:imgLayer>
                </a14:imgProps>
              </a:ext>
            </a:extLst>
          </a:blip>
          <a:srcRect t="58977"/>
          <a:stretch/>
        </p:blipFill>
        <p:spPr>
          <a:xfrm>
            <a:off x="3675882" y="5147201"/>
            <a:ext cx="1960603" cy="1126463"/>
          </a:xfrm>
          <a:prstGeom prst="rect">
            <a:avLst/>
          </a:prstGeom>
        </p:spPr>
      </p:pic>
      <p:cxnSp>
        <p:nvCxnSpPr>
          <p:cNvPr id="58" name="Elbow Connector 57">
            <a:extLst>
              <a:ext uri="{FF2B5EF4-FFF2-40B4-BE49-F238E27FC236}">
                <a16:creationId xmlns:a16="http://schemas.microsoft.com/office/drawing/2014/main" id="{29B3FE93-C33C-6912-EDA6-7D923C0AE08C}"/>
              </a:ext>
            </a:extLst>
          </p:cNvPr>
          <p:cNvCxnSpPr>
            <a:cxnSpLocks/>
            <a:stCxn id="37" idx="3"/>
            <a:endCxn id="43" idx="1"/>
          </p:cNvCxnSpPr>
          <p:nvPr/>
        </p:nvCxnSpPr>
        <p:spPr>
          <a:xfrm flipV="1">
            <a:off x="2047278" y="3646224"/>
            <a:ext cx="1551170" cy="1"/>
          </a:xfrm>
          <a:prstGeom prst="bentConnector3">
            <a:avLst>
              <a:gd name="adj1" fmla="val 50000"/>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0402E8A6-63D1-EB7D-50E7-011F47E4784A}"/>
              </a:ext>
            </a:extLst>
          </p:cNvPr>
          <p:cNvSpPr txBox="1"/>
          <p:nvPr/>
        </p:nvSpPr>
        <p:spPr>
          <a:xfrm>
            <a:off x="1933089" y="962576"/>
            <a:ext cx="1648110" cy="338554"/>
          </a:xfrm>
          <a:prstGeom prst="rect">
            <a:avLst/>
          </a:prstGeom>
          <a:noFill/>
        </p:spPr>
        <p:txBody>
          <a:bodyPr wrap="square">
            <a:spAutoFit/>
          </a:bodyPr>
          <a:lstStyle/>
          <a:p>
            <a:pPr algn="ctr"/>
            <a:r>
              <a:rPr lang="en-US" sz="1600" kern="1200" dirty="0">
                <a:latin typeface="Calibri" panose="020F0502020204030204" pitchFamily="34" charset="0"/>
                <a:cs typeface="Calibri" panose="020F0502020204030204" pitchFamily="34" charset="0"/>
              </a:rPr>
              <a:t>Internet/3G/4G</a:t>
            </a:r>
            <a:endParaRPr lang="en-US" sz="1600" dirty="0">
              <a:latin typeface="Calibri" panose="020F0502020204030204" pitchFamily="34" charset="0"/>
              <a:cs typeface="Calibri" panose="020F0502020204030204" pitchFamily="34" charset="0"/>
            </a:endParaRPr>
          </a:p>
        </p:txBody>
      </p:sp>
      <p:sp>
        <p:nvSpPr>
          <p:cNvPr id="63" name="TextBox 62">
            <a:extLst>
              <a:ext uri="{FF2B5EF4-FFF2-40B4-BE49-F238E27FC236}">
                <a16:creationId xmlns:a16="http://schemas.microsoft.com/office/drawing/2014/main" id="{8EF0B9CB-0267-0FA6-4BA6-70C81F7C57BB}"/>
              </a:ext>
            </a:extLst>
          </p:cNvPr>
          <p:cNvSpPr txBox="1"/>
          <p:nvPr/>
        </p:nvSpPr>
        <p:spPr>
          <a:xfrm>
            <a:off x="2057824" y="3251798"/>
            <a:ext cx="1648110" cy="338554"/>
          </a:xfrm>
          <a:prstGeom prst="rect">
            <a:avLst/>
          </a:prstGeom>
          <a:noFill/>
        </p:spPr>
        <p:txBody>
          <a:bodyPr wrap="square">
            <a:spAutoFit/>
          </a:bodyPr>
          <a:lstStyle/>
          <a:p>
            <a:pPr algn="ctr"/>
            <a:r>
              <a:rPr lang="en-US" sz="1600" kern="1200" dirty="0">
                <a:latin typeface="Calibri" panose="020F0502020204030204" pitchFamily="34" charset="0"/>
                <a:cs typeface="Calibri" panose="020F0502020204030204" pitchFamily="34" charset="0"/>
              </a:rPr>
              <a:t>Internet/3G/4G</a:t>
            </a:r>
            <a:endParaRPr lang="en-US" sz="1600" dirty="0">
              <a:latin typeface="Calibri" panose="020F0502020204030204" pitchFamily="34" charset="0"/>
              <a:cs typeface="Calibri" panose="020F0502020204030204" pitchFamily="34" charset="0"/>
            </a:endParaRPr>
          </a:p>
        </p:txBody>
      </p:sp>
      <p:sp>
        <p:nvSpPr>
          <p:cNvPr id="64" name="TextBox 63">
            <a:extLst>
              <a:ext uri="{FF2B5EF4-FFF2-40B4-BE49-F238E27FC236}">
                <a16:creationId xmlns:a16="http://schemas.microsoft.com/office/drawing/2014/main" id="{0F58F7BC-0147-9A0C-99FB-7DF89676D9D2}"/>
              </a:ext>
            </a:extLst>
          </p:cNvPr>
          <p:cNvSpPr txBox="1"/>
          <p:nvPr/>
        </p:nvSpPr>
        <p:spPr>
          <a:xfrm>
            <a:off x="1990713" y="5351791"/>
            <a:ext cx="1648110" cy="338554"/>
          </a:xfrm>
          <a:prstGeom prst="rect">
            <a:avLst/>
          </a:prstGeom>
          <a:noFill/>
        </p:spPr>
        <p:txBody>
          <a:bodyPr wrap="square">
            <a:spAutoFit/>
          </a:bodyPr>
          <a:lstStyle/>
          <a:p>
            <a:pPr algn="ctr"/>
            <a:r>
              <a:rPr lang="en-US" sz="1600" kern="1200" dirty="0">
                <a:latin typeface="Calibri" panose="020F0502020204030204" pitchFamily="34" charset="0"/>
                <a:cs typeface="Calibri" panose="020F0502020204030204" pitchFamily="34" charset="0"/>
              </a:rPr>
              <a:t>Internet/3G/4G</a:t>
            </a:r>
            <a:endParaRPr lang="en-US" sz="1600" dirty="0">
              <a:latin typeface="Calibri" panose="020F0502020204030204" pitchFamily="34" charset="0"/>
              <a:cs typeface="Calibri" panose="020F0502020204030204" pitchFamily="34" charset="0"/>
            </a:endParaRPr>
          </a:p>
        </p:txBody>
      </p:sp>
      <p:cxnSp>
        <p:nvCxnSpPr>
          <p:cNvPr id="67" name="Straight Arrow Connector 66">
            <a:extLst>
              <a:ext uri="{FF2B5EF4-FFF2-40B4-BE49-F238E27FC236}">
                <a16:creationId xmlns:a16="http://schemas.microsoft.com/office/drawing/2014/main" id="{E8A76EB3-F75D-93C4-BF3A-E4D71F4C9441}"/>
              </a:ext>
            </a:extLst>
          </p:cNvPr>
          <p:cNvCxnSpPr>
            <a:cxnSpLocks/>
            <a:stCxn id="32" idx="3"/>
          </p:cNvCxnSpPr>
          <p:nvPr/>
        </p:nvCxnSpPr>
        <p:spPr>
          <a:xfrm>
            <a:off x="5456095" y="1592908"/>
            <a:ext cx="1173474" cy="7774"/>
          </a:xfrm>
          <a:prstGeom prst="straightConnector1">
            <a:avLst/>
          </a:prstGeom>
          <a:ln w="34925" cap="flat" cmpd="sng" algn="ctr">
            <a:solidFill>
              <a:schemeClr val="tx1">
                <a:lumMod val="50000"/>
                <a:lumOff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0" name="Rectangle 69">
            <a:extLst>
              <a:ext uri="{FF2B5EF4-FFF2-40B4-BE49-F238E27FC236}">
                <a16:creationId xmlns:a16="http://schemas.microsoft.com/office/drawing/2014/main" id="{66A067A4-B8FA-FA93-24DA-F03E6C8C2FE5}"/>
              </a:ext>
            </a:extLst>
          </p:cNvPr>
          <p:cNvSpPr/>
          <p:nvPr/>
        </p:nvSpPr>
        <p:spPr>
          <a:xfrm>
            <a:off x="3505381" y="4100486"/>
            <a:ext cx="1940825" cy="338554"/>
          </a:xfrm>
          <a:prstGeom prst="rect">
            <a:avLst/>
          </a:prstGeom>
        </p:spPr>
        <p:txBody>
          <a:bodyPr wrap="square">
            <a:spAutoFit/>
          </a:bodyPr>
          <a:lstStyle/>
          <a:p>
            <a:pPr algn="ctr"/>
            <a:r>
              <a:rPr lang="en-US" sz="1600" b="1" dirty="0" err="1">
                <a:solidFill>
                  <a:schemeClr val="accent2"/>
                </a:solidFill>
                <a:latin typeface="Be Vietnam Pro" pitchFamily="2" charset="0"/>
                <a:cs typeface="Times New Roman" panose="02020603050405020304" pitchFamily="18" charset="0"/>
              </a:rPr>
              <a:t>Bộ</a:t>
            </a:r>
            <a:r>
              <a:rPr lang="en-US" sz="1600" b="1" dirty="0">
                <a:solidFill>
                  <a:schemeClr val="accent2"/>
                </a:solidFill>
                <a:latin typeface="Be Vietnam Pro" pitchFamily="2" charset="0"/>
                <a:cs typeface="Times New Roman" panose="02020603050405020304" pitchFamily="18" charset="0"/>
              </a:rPr>
              <a:t> </a:t>
            </a:r>
            <a:r>
              <a:rPr lang="en-US" sz="1600" b="1" dirty="0" err="1">
                <a:solidFill>
                  <a:schemeClr val="accent2"/>
                </a:solidFill>
                <a:latin typeface="Be Vietnam Pro" pitchFamily="2" charset="0"/>
                <a:cs typeface="Times New Roman" panose="02020603050405020304" pitchFamily="18" charset="0"/>
              </a:rPr>
              <a:t>xử</a:t>
            </a:r>
            <a:r>
              <a:rPr lang="en-US" sz="1600" b="1" dirty="0">
                <a:solidFill>
                  <a:schemeClr val="accent2"/>
                </a:solidFill>
                <a:latin typeface="Be Vietnam Pro" pitchFamily="2" charset="0"/>
                <a:cs typeface="Times New Roman" panose="02020603050405020304" pitchFamily="18" charset="0"/>
              </a:rPr>
              <a:t> </a:t>
            </a:r>
            <a:r>
              <a:rPr lang="en-US" sz="1600" b="1" dirty="0" err="1">
                <a:solidFill>
                  <a:schemeClr val="accent2"/>
                </a:solidFill>
                <a:latin typeface="Be Vietnam Pro" pitchFamily="2" charset="0"/>
                <a:cs typeface="Times New Roman" panose="02020603050405020304" pitchFamily="18" charset="0"/>
              </a:rPr>
              <a:t>lý</a:t>
            </a:r>
            <a:r>
              <a:rPr lang="en-US" sz="1600" b="1" dirty="0">
                <a:solidFill>
                  <a:schemeClr val="accent2"/>
                </a:solidFill>
                <a:latin typeface="Be Vietnam Pro" pitchFamily="2" charset="0"/>
                <a:cs typeface="Times New Roman" panose="02020603050405020304" pitchFamily="18" charset="0"/>
              </a:rPr>
              <a:t> </a:t>
            </a:r>
            <a:r>
              <a:rPr lang="en-US" sz="1600" b="1" dirty="0" err="1">
                <a:solidFill>
                  <a:schemeClr val="accent2"/>
                </a:solidFill>
                <a:latin typeface="Be Vietnam Pro" pitchFamily="2" charset="0"/>
                <a:cs typeface="Times New Roman" panose="02020603050405020304" pitchFamily="18" charset="0"/>
              </a:rPr>
              <a:t>nội</a:t>
            </a:r>
            <a:r>
              <a:rPr lang="en-US" sz="1600" b="1" dirty="0">
                <a:solidFill>
                  <a:schemeClr val="accent2"/>
                </a:solidFill>
                <a:latin typeface="Be Vietnam Pro" pitchFamily="2" charset="0"/>
                <a:cs typeface="Times New Roman" panose="02020603050405020304" pitchFamily="18" charset="0"/>
              </a:rPr>
              <a:t> dung</a:t>
            </a:r>
          </a:p>
        </p:txBody>
      </p:sp>
      <p:sp>
        <p:nvSpPr>
          <p:cNvPr id="71" name="Rectangle 70">
            <a:extLst>
              <a:ext uri="{FF2B5EF4-FFF2-40B4-BE49-F238E27FC236}">
                <a16:creationId xmlns:a16="http://schemas.microsoft.com/office/drawing/2014/main" id="{21FE2479-49CF-BF1B-8BA7-AC190F5D824C}"/>
              </a:ext>
            </a:extLst>
          </p:cNvPr>
          <p:cNvSpPr/>
          <p:nvPr/>
        </p:nvSpPr>
        <p:spPr>
          <a:xfrm>
            <a:off x="3450681" y="6217167"/>
            <a:ext cx="1940825" cy="338554"/>
          </a:xfrm>
          <a:prstGeom prst="rect">
            <a:avLst/>
          </a:prstGeom>
        </p:spPr>
        <p:txBody>
          <a:bodyPr wrap="square">
            <a:spAutoFit/>
          </a:bodyPr>
          <a:lstStyle/>
          <a:p>
            <a:pPr algn="ctr"/>
            <a:r>
              <a:rPr lang="en-US" sz="1600" b="1" dirty="0" err="1">
                <a:solidFill>
                  <a:schemeClr val="accent2"/>
                </a:solidFill>
                <a:latin typeface="Be Vietnam Pro" pitchFamily="2" charset="0"/>
                <a:cs typeface="Times New Roman" panose="02020603050405020304" pitchFamily="18" charset="0"/>
              </a:rPr>
              <a:t>Bộ</a:t>
            </a:r>
            <a:r>
              <a:rPr lang="en-US" sz="1600" b="1" dirty="0">
                <a:solidFill>
                  <a:schemeClr val="accent2"/>
                </a:solidFill>
                <a:latin typeface="Be Vietnam Pro" pitchFamily="2" charset="0"/>
                <a:cs typeface="Times New Roman" panose="02020603050405020304" pitchFamily="18" charset="0"/>
              </a:rPr>
              <a:t> </a:t>
            </a:r>
            <a:r>
              <a:rPr lang="en-US" sz="1600" b="1" dirty="0" err="1">
                <a:solidFill>
                  <a:schemeClr val="accent2"/>
                </a:solidFill>
                <a:latin typeface="Be Vietnam Pro" pitchFamily="2" charset="0"/>
                <a:cs typeface="Times New Roman" panose="02020603050405020304" pitchFamily="18" charset="0"/>
              </a:rPr>
              <a:t>xử</a:t>
            </a:r>
            <a:r>
              <a:rPr lang="en-US" sz="1600" b="1" dirty="0">
                <a:solidFill>
                  <a:schemeClr val="accent2"/>
                </a:solidFill>
                <a:latin typeface="Be Vietnam Pro" pitchFamily="2" charset="0"/>
                <a:cs typeface="Times New Roman" panose="02020603050405020304" pitchFamily="18" charset="0"/>
              </a:rPr>
              <a:t> </a:t>
            </a:r>
            <a:r>
              <a:rPr lang="en-US" sz="1600" b="1" dirty="0" err="1">
                <a:solidFill>
                  <a:schemeClr val="accent2"/>
                </a:solidFill>
                <a:latin typeface="Be Vietnam Pro" pitchFamily="2" charset="0"/>
                <a:cs typeface="Times New Roman" panose="02020603050405020304" pitchFamily="18" charset="0"/>
              </a:rPr>
              <a:t>lý</a:t>
            </a:r>
            <a:r>
              <a:rPr lang="en-US" sz="1600" b="1" dirty="0">
                <a:solidFill>
                  <a:schemeClr val="accent2"/>
                </a:solidFill>
                <a:latin typeface="Be Vietnam Pro" pitchFamily="2" charset="0"/>
                <a:cs typeface="Times New Roman" panose="02020603050405020304" pitchFamily="18" charset="0"/>
              </a:rPr>
              <a:t> </a:t>
            </a:r>
            <a:r>
              <a:rPr lang="en-US" sz="1600" b="1" dirty="0" err="1">
                <a:solidFill>
                  <a:schemeClr val="accent2"/>
                </a:solidFill>
                <a:latin typeface="Be Vietnam Pro" pitchFamily="2" charset="0"/>
                <a:cs typeface="Times New Roman" panose="02020603050405020304" pitchFamily="18" charset="0"/>
              </a:rPr>
              <a:t>nội</a:t>
            </a:r>
            <a:r>
              <a:rPr lang="en-US" sz="1600" b="1" dirty="0">
                <a:solidFill>
                  <a:schemeClr val="accent2"/>
                </a:solidFill>
                <a:latin typeface="Be Vietnam Pro" pitchFamily="2" charset="0"/>
                <a:cs typeface="Times New Roman" panose="02020603050405020304" pitchFamily="18" charset="0"/>
              </a:rPr>
              <a:t> dung</a:t>
            </a:r>
          </a:p>
        </p:txBody>
      </p:sp>
      <p:cxnSp>
        <p:nvCxnSpPr>
          <p:cNvPr id="75" name="Straight Arrow Connector 74">
            <a:extLst>
              <a:ext uri="{FF2B5EF4-FFF2-40B4-BE49-F238E27FC236}">
                <a16:creationId xmlns:a16="http://schemas.microsoft.com/office/drawing/2014/main" id="{D6CAC389-EDBB-98C7-820C-AC0D571F3695}"/>
              </a:ext>
            </a:extLst>
          </p:cNvPr>
          <p:cNvCxnSpPr>
            <a:cxnSpLocks/>
          </p:cNvCxnSpPr>
          <p:nvPr/>
        </p:nvCxnSpPr>
        <p:spPr>
          <a:xfrm>
            <a:off x="5456095" y="3756812"/>
            <a:ext cx="1173474" cy="7774"/>
          </a:xfrm>
          <a:prstGeom prst="straightConnector1">
            <a:avLst/>
          </a:prstGeom>
          <a:ln w="31750" cap="flat" cmpd="sng" algn="ctr">
            <a:solidFill>
              <a:schemeClr val="tx1">
                <a:lumMod val="50000"/>
                <a:lumOff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7" name="Straight Arrow Connector 76">
            <a:extLst>
              <a:ext uri="{FF2B5EF4-FFF2-40B4-BE49-F238E27FC236}">
                <a16:creationId xmlns:a16="http://schemas.microsoft.com/office/drawing/2014/main" id="{F1B8D134-957B-13C8-B847-857A9EBCB827}"/>
              </a:ext>
            </a:extLst>
          </p:cNvPr>
          <p:cNvCxnSpPr>
            <a:cxnSpLocks/>
          </p:cNvCxnSpPr>
          <p:nvPr/>
        </p:nvCxnSpPr>
        <p:spPr>
          <a:xfrm>
            <a:off x="5390254" y="5682571"/>
            <a:ext cx="1173474" cy="7774"/>
          </a:xfrm>
          <a:prstGeom prst="straightConnector1">
            <a:avLst/>
          </a:prstGeom>
          <a:ln w="31750" cap="flat" cmpd="sng" algn="ctr">
            <a:solidFill>
              <a:schemeClr val="bg2">
                <a:lumMod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9" name="Straight Arrow Connector 78">
            <a:extLst>
              <a:ext uri="{FF2B5EF4-FFF2-40B4-BE49-F238E27FC236}">
                <a16:creationId xmlns:a16="http://schemas.microsoft.com/office/drawing/2014/main" id="{3A1A071E-0B7E-BAF6-069F-17C8740B2CEA}"/>
              </a:ext>
            </a:extLst>
          </p:cNvPr>
          <p:cNvCxnSpPr/>
          <p:nvPr/>
        </p:nvCxnSpPr>
        <p:spPr>
          <a:xfrm>
            <a:off x="7907240" y="1619324"/>
            <a:ext cx="1173474" cy="7774"/>
          </a:xfrm>
          <a:prstGeom prst="straightConnector1">
            <a:avLst/>
          </a:prstGeom>
          <a:ln w="34925" cap="flat" cmpd="sng" algn="ctr">
            <a:solidFill>
              <a:schemeClr val="tx1">
                <a:lumMod val="50000"/>
                <a:lumOff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0" name="Straight Arrow Connector 79">
            <a:extLst>
              <a:ext uri="{FF2B5EF4-FFF2-40B4-BE49-F238E27FC236}">
                <a16:creationId xmlns:a16="http://schemas.microsoft.com/office/drawing/2014/main" id="{B91BC3B8-FD72-9B5E-DECA-E1969EC95D1A}"/>
              </a:ext>
            </a:extLst>
          </p:cNvPr>
          <p:cNvCxnSpPr/>
          <p:nvPr/>
        </p:nvCxnSpPr>
        <p:spPr>
          <a:xfrm>
            <a:off x="7887395" y="3771057"/>
            <a:ext cx="1173474" cy="7774"/>
          </a:xfrm>
          <a:prstGeom prst="straightConnector1">
            <a:avLst/>
          </a:prstGeom>
          <a:ln w="34925" cap="flat" cmpd="sng" algn="ctr">
            <a:solidFill>
              <a:schemeClr val="tx1">
                <a:lumMod val="50000"/>
                <a:lumOff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1" name="Straight Arrow Connector 80">
            <a:extLst>
              <a:ext uri="{FF2B5EF4-FFF2-40B4-BE49-F238E27FC236}">
                <a16:creationId xmlns:a16="http://schemas.microsoft.com/office/drawing/2014/main" id="{E8B65980-14DD-2A35-E18C-CADA64F36D5A}"/>
              </a:ext>
            </a:extLst>
          </p:cNvPr>
          <p:cNvCxnSpPr/>
          <p:nvPr/>
        </p:nvCxnSpPr>
        <p:spPr>
          <a:xfrm>
            <a:off x="7998447" y="5690345"/>
            <a:ext cx="1173474" cy="7774"/>
          </a:xfrm>
          <a:prstGeom prst="straightConnector1">
            <a:avLst/>
          </a:prstGeom>
          <a:ln w="34925" cap="flat" cmpd="sng" algn="ctr">
            <a:solidFill>
              <a:schemeClr val="tx1">
                <a:lumMod val="50000"/>
                <a:lumOff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82" name="Picture 81">
            <a:extLst>
              <a:ext uri="{FF2B5EF4-FFF2-40B4-BE49-F238E27FC236}">
                <a16:creationId xmlns:a16="http://schemas.microsoft.com/office/drawing/2014/main" id="{52100ECD-F313-7A32-D354-EBC9FE212603}"/>
              </a:ext>
            </a:extLst>
          </p:cNvPr>
          <p:cNvPicPr>
            <a:picLocks noChangeAspect="1"/>
          </p:cNvPicPr>
          <p:nvPr/>
        </p:nvPicPr>
        <p:blipFill>
          <a:blip r:embed="rId8"/>
          <a:stretch>
            <a:fillRect/>
          </a:stretch>
        </p:blipFill>
        <p:spPr>
          <a:xfrm>
            <a:off x="6695112" y="1352163"/>
            <a:ext cx="1289652" cy="456752"/>
          </a:xfrm>
          <a:prstGeom prst="rect">
            <a:avLst/>
          </a:prstGeom>
        </p:spPr>
      </p:pic>
      <p:pic>
        <p:nvPicPr>
          <p:cNvPr id="84" name="Picture 83">
            <a:extLst>
              <a:ext uri="{FF2B5EF4-FFF2-40B4-BE49-F238E27FC236}">
                <a16:creationId xmlns:a16="http://schemas.microsoft.com/office/drawing/2014/main" id="{D92D3A67-7E54-2F8F-4DCD-07A4271033B2}"/>
              </a:ext>
            </a:extLst>
          </p:cNvPr>
          <p:cNvPicPr>
            <a:picLocks noChangeAspect="1"/>
          </p:cNvPicPr>
          <p:nvPr/>
        </p:nvPicPr>
        <p:blipFill>
          <a:blip r:embed="rId8"/>
          <a:stretch>
            <a:fillRect/>
          </a:stretch>
        </p:blipFill>
        <p:spPr>
          <a:xfrm>
            <a:off x="6643040" y="3464366"/>
            <a:ext cx="1355407" cy="480040"/>
          </a:xfrm>
          <a:prstGeom prst="rect">
            <a:avLst/>
          </a:prstGeom>
        </p:spPr>
      </p:pic>
      <p:pic>
        <p:nvPicPr>
          <p:cNvPr id="85" name="Picture 84">
            <a:extLst>
              <a:ext uri="{FF2B5EF4-FFF2-40B4-BE49-F238E27FC236}">
                <a16:creationId xmlns:a16="http://schemas.microsoft.com/office/drawing/2014/main" id="{E8FEDDE7-35D0-2AEF-37DA-9C348AF8A4F2}"/>
              </a:ext>
            </a:extLst>
          </p:cNvPr>
          <p:cNvPicPr>
            <a:picLocks noChangeAspect="1"/>
          </p:cNvPicPr>
          <p:nvPr/>
        </p:nvPicPr>
        <p:blipFill>
          <a:blip r:embed="rId8"/>
          <a:stretch>
            <a:fillRect/>
          </a:stretch>
        </p:blipFill>
        <p:spPr>
          <a:xfrm>
            <a:off x="6685992" y="5412403"/>
            <a:ext cx="1355407" cy="480040"/>
          </a:xfrm>
          <a:prstGeom prst="rect">
            <a:avLst/>
          </a:prstGeom>
        </p:spPr>
      </p:pic>
      <p:sp>
        <p:nvSpPr>
          <p:cNvPr id="86" name="Rectangle 85">
            <a:extLst>
              <a:ext uri="{FF2B5EF4-FFF2-40B4-BE49-F238E27FC236}">
                <a16:creationId xmlns:a16="http://schemas.microsoft.com/office/drawing/2014/main" id="{A32E3433-85F8-1067-FB9C-A471D39B5711}"/>
              </a:ext>
            </a:extLst>
          </p:cNvPr>
          <p:cNvSpPr/>
          <p:nvPr/>
        </p:nvSpPr>
        <p:spPr>
          <a:xfrm>
            <a:off x="6302606" y="1943361"/>
            <a:ext cx="1940825" cy="338554"/>
          </a:xfrm>
          <a:prstGeom prst="rect">
            <a:avLst/>
          </a:prstGeom>
        </p:spPr>
        <p:txBody>
          <a:bodyPr wrap="square">
            <a:spAutoFit/>
          </a:bodyPr>
          <a:lstStyle/>
          <a:p>
            <a:pPr algn="ctr"/>
            <a:r>
              <a:rPr lang="en-US" sz="1600" b="1" dirty="0" err="1">
                <a:solidFill>
                  <a:schemeClr val="accent2"/>
                </a:solidFill>
                <a:latin typeface="Be Vietnam Pro" pitchFamily="2" charset="0"/>
                <a:cs typeface="Times New Roman" panose="02020603050405020304" pitchFamily="18" charset="0"/>
              </a:rPr>
              <a:t>Bộ</a:t>
            </a:r>
            <a:r>
              <a:rPr lang="en-US" sz="1600" b="1" dirty="0">
                <a:solidFill>
                  <a:schemeClr val="accent2"/>
                </a:solidFill>
                <a:latin typeface="Be Vietnam Pro" pitchFamily="2" charset="0"/>
                <a:cs typeface="Times New Roman" panose="02020603050405020304" pitchFamily="18" charset="0"/>
              </a:rPr>
              <a:t> </a:t>
            </a:r>
            <a:r>
              <a:rPr lang="en-US" sz="1600" b="1" dirty="0" err="1">
                <a:solidFill>
                  <a:schemeClr val="accent2"/>
                </a:solidFill>
                <a:latin typeface="Be Vietnam Pro" pitchFamily="2" charset="0"/>
                <a:cs typeface="Times New Roman" panose="02020603050405020304" pitchFamily="18" charset="0"/>
              </a:rPr>
              <a:t>xử</a:t>
            </a:r>
            <a:r>
              <a:rPr lang="en-US" sz="1600" b="1" dirty="0">
                <a:solidFill>
                  <a:schemeClr val="accent2"/>
                </a:solidFill>
                <a:latin typeface="Be Vietnam Pro" pitchFamily="2" charset="0"/>
                <a:cs typeface="Times New Roman" panose="02020603050405020304" pitchFamily="18" charset="0"/>
              </a:rPr>
              <a:t> </a:t>
            </a:r>
            <a:r>
              <a:rPr lang="en-US" sz="1600" b="1" dirty="0" err="1">
                <a:solidFill>
                  <a:schemeClr val="accent2"/>
                </a:solidFill>
                <a:latin typeface="Be Vietnam Pro" pitchFamily="2" charset="0"/>
                <a:cs typeface="Times New Roman" panose="02020603050405020304" pitchFamily="18" charset="0"/>
              </a:rPr>
              <a:t>lý</a:t>
            </a:r>
            <a:r>
              <a:rPr lang="en-US" sz="1600" b="1" dirty="0">
                <a:solidFill>
                  <a:schemeClr val="accent2"/>
                </a:solidFill>
                <a:latin typeface="Be Vietnam Pro" pitchFamily="2" charset="0"/>
                <a:cs typeface="Times New Roman" panose="02020603050405020304" pitchFamily="18" charset="0"/>
              </a:rPr>
              <a:t> </a:t>
            </a:r>
            <a:r>
              <a:rPr lang="en-US" sz="1600" b="1" dirty="0" err="1">
                <a:solidFill>
                  <a:schemeClr val="accent2"/>
                </a:solidFill>
                <a:latin typeface="Be Vietnam Pro" pitchFamily="2" charset="0"/>
                <a:cs typeface="Times New Roman" panose="02020603050405020304" pitchFamily="18" charset="0"/>
              </a:rPr>
              <a:t>hình</a:t>
            </a:r>
            <a:r>
              <a:rPr lang="en-US" sz="1600" b="1" dirty="0">
                <a:solidFill>
                  <a:schemeClr val="accent2"/>
                </a:solidFill>
                <a:latin typeface="Be Vietnam Pro" pitchFamily="2" charset="0"/>
                <a:cs typeface="Times New Roman" panose="02020603050405020304" pitchFamily="18" charset="0"/>
              </a:rPr>
              <a:t> </a:t>
            </a:r>
            <a:r>
              <a:rPr lang="en-US" sz="1600" b="1" dirty="0" err="1">
                <a:solidFill>
                  <a:schemeClr val="accent2"/>
                </a:solidFill>
                <a:latin typeface="Be Vietnam Pro" pitchFamily="2" charset="0"/>
                <a:cs typeface="Times New Roman" panose="02020603050405020304" pitchFamily="18" charset="0"/>
              </a:rPr>
              <a:t>ảnh</a:t>
            </a:r>
            <a:endParaRPr lang="en-US" sz="1600" b="1" dirty="0">
              <a:solidFill>
                <a:schemeClr val="accent2"/>
              </a:solidFill>
              <a:latin typeface="Be Vietnam Pro" pitchFamily="2" charset="0"/>
              <a:cs typeface="Times New Roman" panose="02020603050405020304" pitchFamily="18" charset="0"/>
            </a:endParaRPr>
          </a:p>
        </p:txBody>
      </p:sp>
      <p:sp>
        <p:nvSpPr>
          <p:cNvPr id="87" name="Rectangle 86">
            <a:extLst>
              <a:ext uri="{FF2B5EF4-FFF2-40B4-BE49-F238E27FC236}">
                <a16:creationId xmlns:a16="http://schemas.microsoft.com/office/drawing/2014/main" id="{C27DBF03-626F-24E9-FE21-70F183A37AA8}"/>
              </a:ext>
            </a:extLst>
          </p:cNvPr>
          <p:cNvSpPr/>
          <p:nvPr/>
        </p:nvSpPr>
        <p:spPr>
          <a:xfrm>
            <a:off x="6231681" y="3918091"/>
            <a:ext cx="1940825" cy="338554"/>
          </a:xfrm>
          <a:prstGeom prst="rect">
            <a:avLst/>
          </a:prstGeom>
        </p:spPr>
        <p:txBody>
          <a:bodyPr wrap="square">
            <a:spAutoFit/>
          </a:bodyPr>
          <a:lstStyle/>
          <a:p>
            <a:pPr algn="ctr"/>
            <a:r>
              <a:rPr lang="en-US" sz="1600" b="1" dirty="0" err="1">
                <a:solidFill>
                  <a:schemeClr val="accent2"/>
                </a:solidFill>
                <a:latin typeface="Be Vietnam Pro" pitchFamily="2" charset="0"/>
                <a:cs typeface="Times New Roman" panose="02020603050405020304" pitchFamily="18" charset="0"/>
              </a:rPr>
              <a:t>Bộ</a:t>
            </a:r>
            <a:r>
              <a:rPr lang="en-US" sz="1600" b="1" dirty="0">
                <a:solidFill>
                  <a:schemeClr val="accent2"/>
                </a:solidFill>
                <a:latin typeface="Be Vietnam Pro" pitchFamily="2" charset="0"/>
                <a:cs typeface="Times New Roman" panose="02020603050405020304" pitchFamily="18" charset="0"/>
              </a:rPr>
              <a:t> </a:t>
            </a:r>
            <a:r>
              <a:rPr lang="en-US" sz="1600" b="1" dirty="0" err="1">
                <a:solidFill>
                  <a:schemeClr val="accent2"/>
                </a:solidFill>
                <a:latin typeface="Be Vietnam Pro" pitchFamily="2" charset="0"/>
                <a:cs typeface="Times New Roman" panose="02020603050405020304" pitchFamily="18" charset="0"/>
              </a:rPr>
              <a:t>xử</a:t>
            </a:r>
            <a:r>
              <a:rPr lang="en-US" sz="1600" b="1" dirty="0">
                <a:solidFill>
                  <a:schemeClr val="accent2"/>
                </a:solidFill>
                <a:latin typeface="Be Vietnam Pro" pitchFamily="2" charset="0"/>
                <a:cs typeface="Times New Roman" panose="02020603050405020304" pitchFamily="18" charset="0"/>
              </a:rPr>
              <a:t> </a:t>
            </a:r>
            <a:r>
              <a:rPr lang="en-US" sz="1600" b="1" dirty="0" err="1">
                <a:solidFill>
                  <a:schemeClr val="accent2"/>
                </a:solidFill>
                <a:latin typeface="Be Vietnam Pro" pitchFamily="2" charset="0"/>
                <a:cs typeface="Times New Roman" panose="02020603050405020304" pitchFamily="18" charset="0"/>
              </a:rPr>
              <a:t>lý</a:t>
            </a:r>
            <a:r>
              <a:rPr lang="en-US" sz="1600" b="1" dirty="0">
                <a:solidFill>
                  <a:schemeClr val="accent2"/>
                </a:solidFill>
                <a:latin typeface="Be Vietnam Pro" pitchFamily="2" charset="0"/>
                <a:cs typeface="Times New Roman" panose="02020603050405020304" pitchFamily="18" charset="0"/>
              </a:rPr>
              <a:t> </a:t>
            </a:r>
            <a:r>
              <a:rPr lang="en-US" sz="1600" b="1" dirty="0" err="1">
                <a:solidFill>
                  <a:schemeClr val="accent2"/>
                </a:solidFill>
                <a:latin typeface="Be Vietnam Pro" pitchFamily="2" charset="0"/>
                <a:cs typeface="Times New Roman" panose="02020603050405020304" pitchFamily="18" charset="0"/>
              </a:rPr>
              <a:t>hình</a:t>
            </a:r>
            <a:r>
              <a:rPr lang="en-US" sz="1600" b="1" dirty="0">
                <a:solidFill>
                  <a:schemeClr val="accent2"/>
                </a:solidFill>
                <a:latin typeface="Be Vietnam Pro" pitchFamily="2" charset="0"/>
                <a:cs typeface="Times New Roman" panose="02020603050405020304" pitchFamily="18" charset="0"/>
              </a:rPr>
              <a:t> </a:t>
            </a:r>
            <a:r>
              <a:rPr lang="en-US" sz="1600" b="1" dirty="0" err="1">
                <a:solidFill>
                  <a:schemeClr val="accent2"/>
                </a:solidFill>
                <a:latin typeface="Be Vietnam Pro" pitchFamily="2" charset="0"/>
                <a:cs typeface="Times New Roman" panose="02020603050405020304" pitchFamily="18" charset="0"/>
              </a:rPr>
              <a:t>ảnh</a:t>
            </a:r>
            <a:endParaRPr lang="en-US" sz="1600" b="1" dirty="0">
              <a:solidFill>
                <a:schemeClr val="accent2"/>
              </a:solidFill>
              <a:latin typeface="Be Vietnam Pro" pitchFamily="2" charset="0"/>
              <a:cs typeface="Times New Roman" panose="02020603050405020304" pitchFamily="18" charset="0"/>
            </a:endParaRPr>
          </a:p>
        </p:txBody>
      </p:sp>
      <p:sp>
        <p:nvSpPr>
          <p:cNvPr id="88" name="Rectangle 87">
            <a:extLst>
              <a:ext uri="{FF2B5EF4-FFF2-40B4-BE49-F238E27FC236}">
                <a16:creationId xmlns:a16="http://schemas.microsoft.com/office/drawing/2014/main" id="{527B3D5E-8999-42DA-F3AE-E1F523FB724C}"/>
              </a:ext>
            </a:extLst>
          </p:cNvPr>
          <p:cNvSpPr/>
          <p:nvPr/>
        </p:nvSpPr>
        <p:spPr>
          <a:xfrm>
            <a:off x="6231681" y="6044973"/>
            <a:ext cx="1940825" cy="338554"/>
          </a:xfrm>
          <a:prstGeom prst="rect">
            <a:avLst/>
          </a:prstGeom>
        </p:spPr>
        <p:txBody>
          <a:bodyPr wrap="square">
            <a:spAutoFit/>
          </a:bodyPr>
          <a:lstStyle/>
          <a:p>
            <a:pPr algn="ctr"/>
            <a:r>
              <a:rPr lang="en-US" sz="1600" b="1" dirty="0" err="1">
                <a:solidFill>
                  <a:schemeClr val="accent2"/>
                </a:solidFill>
                <a:latin typeface="Be Vietnam Pro" pitchFamily="2" charset="0"/>
                <a:cs typeface="Times New Roman" panose="02020603050405020304" pitchFamily="18" charset="0"/>
              </a:rPr>
              <a:t>Bộ</a:t>
            </a:r>
            <a:r>
              <a:rPr lang="en-US" sz="1600" b="1" dirty="0">
                <a:solidFill>
                  <a:schemeClr val="accent2"/>
                </a:solidFill>
                <a:latin typeface="Be Vietnam Pro" pitchFamily="2" charset="0"/>
                <a:cs typeface="Times New Roman" panose="02020603050405020304" pitchFamily="18" charset="0"/>
              </a:rPr>
              <a:t> </a:t>
            </a:r>
            <a:r>
              <a:rPr lang="en-US" sz="1600" b="1" dirty="0" err="1">
                <a:solidFill>
                  <a:schemeClr val="accent2"/>
                </a:solidFill>
                <a:latin typeface="Be Vietnam Pro" pitchFamily="2" charset="0"/>
                <a:cs typeface="Times New Roman" panose="02020603050405020304" pitchFamily="18" charset="0"/>
              </a:rPr>
              <a:t>xử</a:t>
            </a:r>
            <a:r>
              <a:rPr lang="en-US" sz="1600" b="1" dirty="0">
                <a:solidFill>
                  <a:schemeClr val="accent2"/>
                </a:solidFill>
                <a:latin typeface="Be Vietnam Pro" pitchFamily="2" charset="0"/>
                <a:cs typeface="Times New Roman" panose="02020603050405020304" pitchFamily="18" charset="0"/>
              </a:rPr>
              <a:t> </a:t>
            </a:r>
            <a:r>
              <a:rPr lang="en-US" sz="1600" b="1" dirty="0" err="1">
                <a:solidFill>
                  <a:schemeClr val="accent2"/>
                </a:solidFill>
                <a:latin typeface="Be Vietnam Pro" pitchFamily="2" charset="0"/>
                <a:cs typeface="Times New Roman" panose="02020603050405020304" pitchFamily="18" charset="0"/>
              </a:rPr>
              <a:t>lý</a:t>
            </a:r>
            <a:r>
              <a:rPr lang="en-US" sz="1600" b="1" dirty="0">
                <a:solidFill>
                  <a:schemeClr val="accent2"/>
                </a:solidFill>
                <a:latin typeface="Be Vietnam Pro" pitchFamily="2" charset="0"/>
                <a:cs typeface="Times New Roman" panose="02020603050405020304" pitchFamily="18" charset="0"/>
              </a:rPr>
              <a:t> </a:t>
            </a:r>
            <a:r>
              <a:rPr lang="en-US" sz="1600" b="1" dirty="0" err="1">
                <a:solidFill>
                  <a:schemeClr val="accent2"/>
                </a:solidFill>
                <a:latin typeface="Be Vietnam Pro" pitchFamily="2" charset="0"/>
                <a:cs typeface="Times New Roman" panose="02020603050405020304" pitchFamily="18" charset="0"/>
              </a:rPr>
              <a:t>hình</a:t>
            </a:r>
            <a:r>
              <a:rPr lang="en-US" sz="1600" b="1" dirty="0">
                <a:solidFill>
                  <a:schemeClr val="accent2"/>
                </a:solidFill>
                <a:latin typeface="Be Vietnam Pro" pitchFamily="2" charset="0"/>
                <a:cs typeface="Times New Roman" panose="02020603050405020304" pitchFamily="18" charset="0"/>
              </a:rPr>
              <a:t> </a:t>
            </a:r>
            <a:r>
              <a:rPr lang="en-US" sz="1600" b="1" dirty="0" err="1">
                <a:solidFill>
                  <a:schemeClr val="accent2"/>
                </a:solidFill>
                <a:latin typeface="Be Vietnam Pro" pitchFamily="2" charset="0"/>
                <a:cs typeface="Times New Roman" panose="02020603050405020304" pitchFamily="18" charset="0"/>
              </a:rPr>
              <a:t>ảnh</a:t>
            </a:r>
            <a:endParaRPr lang="en-US" sz="1600" b="1" dirty="0">
              <a:solidFill>
                <a:schemeClr val="accent2"/>
              </a:solidFill>
              <a:latin typeface="Be Vietnam Pro" pitchFamily="2" charset="0"/>
              <a:cs typeface="Times New Roman" panose="02020603050405020304" pitchFamily="18" charset="0"/>
            </a:endParaRPr>
          </a:p>
        </p:txBody>
      </p:sp>
      <p:sp>
        <p:nvSpPr>
          <p:cNvPr id="90" name="TextBox 89">
            <a:extLst>
              <a:ext uri="{FF2B5EF4-FFF2-40B4-BE49-F238E27FC236}">
                <a16:creationId xmlns:a16="http://schemas.microsoft.com/office/drawing/2014/main" id="{1565BA80-E86D-4C8A-F45C-49169B87A6F0}"/>
              </a:ext>
            </a:extLst>
          </p:cNvPr>
          <p:cNvSpPr txBox="1"/>
          <p:nvPr/>
        </p:nvSpPr>
        <p:spPr>
          <a:xfrm>
            <a:off x="5438112" y="1198994"/>
            <a:ext cx="1355408" cy="369332"/>
          </a:xfrm>
          <a:prstGeom prst="rect">
            <a:avLst/>
          </a:prstGeom>
          <a:noFill/>
        </p:spPr>
        <p:txBody>
          <a:bodyPr wrap="square">
            <a:spAutoFit/>
          </a:bodyPr>
          <a:lstStyle/>
          <a:p>
            <a:pPr algn="ctr"/>
            <a:r>
              <a:rPr lang="en-US" dirty="0" err="1">
                <a:latin typeface="Calibri" panose="020F0502020204030204" pitchFamily="34" charset="0"/>
                <a:cs typeface="Calibri" panose="020F0502020204030204" pitchFamily="34" charset="0"/>
              </a:rPr>
              <a:t>Cổng</a:t>
            </a:r>
            <a:r>
              <a:rPr lang="en-US" dirty="0">
                <a:latin typeface="Calibri" panose="020F0502020204030204" pitchFamily="34" charset="0"/>
                <a:cs typeface="Calibri" panose="020F0502020204030204" pitchFamily="34" charset="0"/>
              </a:rPr>
              <a:t> HDMI</a:t>
            </a:r>
            <a:endParaRPr lang="en-US" sz="1800" dirty="0">
              <a:latin typeface="Calibri" panose="020F0502020204030204" pitchFamily="34" charset="0"/>
              <a:cs typeface="Calibri" panose="020F0502020204030204" pitchFamily="34" charset="0"/>
            </a:endParaRPr>
          </a:p>
        </p:txBody>
      </p:sp>
      <p:sp>
        <p:nvSpPr>
          <p:cNvPr id="91" name="TextBox 90">
            <a:extLst>
              <a:ext uri="{FF2B5EF4-FFF2-40B4-BE49-F238E27FC236}">
                <a16:creationId xmlns:a16="http://schemas.microsoft.com/office/drawing/2014/main" id="{3BF8F980-772F-21C2-2A5D-6C149EAFA26E}"/>
              </a:ext>
            </a:extLst>
          </p:cNvPr>
          <p:cNvSpPr txBox="1"/>
          <p:nvPr/>
        </p:nvSpPr>
        <p:spPr>
          <a:xfrm>
            <a:off x="5299287" y="3358535"/>
            <a:ext cx="1355408" cy="369332"/>
          </a:xfrm>
          <a:prstGeom prst="rect">
            <a:avLst/>
          </a:prstGeom>
          <a:noFill/>
        </p:spPr>
        <p:txBody>
          <a:bodyPr wrap="square">
            <a:spAutoFit/>
          </a:bodyPr>
          <a:lstStyle/>
          <a:p>
            <a:pPr algn="ctr"/>
            <a:r>
              <a:rPr lang="en-US" dirty="0" err="1">
                <a:latin typeface="Calibri" panose="020F0502020204030204" pitchFamily="34" charset="0"/>
                <a:cs typeface="Calibri" panose="020F0502020204030204" pitchFamily="34" charset="0"/>
              </a:rPr>
              <a:t>Cổng</a:t>
            </a:r>
            <a:r>
              <a:rPr lang="en-US" dirty="0">
                <a:latin typeface="Calibri" panose="020F0502020204030204" pitchFamily="34" charset="0"/>
                <a:cs typeface="Calibri" panose="020F0502020204030204" pitchFamily="34" charset="0"/>
              </a:rPr>
              <a:t> HDMI</a:t>
            </a:r>
            <a:endParaRPr lang="en-US" sz="1800" dirty="0">
              <a:latin typeface="Calibri" panose="020F0502020204030204" pitchFamily="34" charset="0"/>
              <a:cs typeface="Calibri" panose="020F0502020204030204" pitchFamily="34" charset="0"/>
            </a:endParaRPr>
          </a:p>
        </p:txBody>
      </p:sp>
      <p:sp>
        <p:nvSpPr>
          <p:cNvPr id="92" name="TextBox 91">
            <a:extLst>
              <a:ext uri="{FF2B5EF4-FFF2-40B4-BE49-F238E27FC236}">
                <a16:creationId xmlns:a16="http://schemas.microsoft.com/office/drawing/2014/main" id="{7AC7EB3F-9B29-2641-E017-460C7E8D42C6}"/>
              </a:ext>
            </a:extLst>
          </p:cNvPr>
          <p:cNvSpPr txBox="1"/>
          <p:nvPr/>
        </p:nvSpPr>
        <p:spPr>
          <a:xfrm>
            <a:off x="5299287" y="5283090"/>
            <a:ext cx="1264441" cy="369332"/>
          </a:xfrm>
          <a:prstGeom prst="rect">
            <a:avLst/>
          </a:prstGeom>
          <a:noFill/>
        </p:spPr>
        <p:txBody>
          <a:bodyPr wrap="square">
            <a:spAutoFit/>
          </a:bodyPr>
          <a:lstStyle/>
          <a:p>
            <a:pPr algn="ctr"/>
            <a:r>
              <a:rPr lang="en-US" dirty="0" err="1">
                <a:latin typeface="Calibri" panose="020F0502020204030204" pitchFamily="34" charset="0"/>
                <a:cs typeface="Calibri" panose="020F0502020204030204" pitchFamily="34" charset="0"/>
              </a:rPr>
              <a:t>Cổng</a:t>
            </a:r>
            <a:r>
              <a:rPr lang="en-US" dirty="0">
                <a:latin typeface="Calibri" panose="020F0502020204030204" pitchFamily="34" charset="0"/>
                <a:cs typeface="Calibri" panose="020F0502020204030204" pitchFamily="34" charset="0"/>
              </a:rPr>
              <a:t> HDMI</a:t>
            </a:r>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103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CHỨC NĂNG CỦA HỆ THỐNG </a:t>
            </a:r>
          </a:p>
        </p:txBody>
      </p:sp>
      <p:sp>
        <p:nvSpPr>
          <p:cNvPr id="4" name="Slide Number Placeholder 3"/>
          <p:cNvSpPr>
            <a:spLocks noGrp="1"/>
          </p:cNvSpPr>
          <p:nvPr>
            <p:ph type="sldNum" sz="quarter" idx="12"/>
          </p:nvPr>
        </p:nvSpPr>
        <p:spPr/>
        <p:txBody>
          <a:bodyPr/>
          <a:lstStyle/>
          <a:p>
            <a:fld id="{9B3C53A8-25C2-495B-899A-730819CDA189}" type="slidenum">
              <a:rPr lang="en-US" smtClean="0"/>
              <a:pPr/>
              <a:t>7</a:t>
            </a:fld>
            <a:endParaRPr lang="en-US"/>
          </a:p>
        </p:txBody>
      </p:sp>
      <p:sp>
        <p:nvSpPr>
          <p:cNvPr id="5" name="Content Placeholder 2">
            <a:extLst>
              <a:ext uri="{FF2B5EF4-FFF2-40B4-BE49-F238E27FC236}">
                <a16:creationId xmlns:a16="http://schemas.microsoft.com/office/drawing/2014/main" id="{B9CDD098-9F86-C6DF-F752-D9FA67A8AE97}"/>
              </a:ext>
            </a:extLst>
          </p:cNvPr>
          <p:cNvSpPr txBox="1">
            <a:spLocks/>
          </p:cNvSpPr>
          <p:nvPr/>
        </p:nvSpPr>
        <p:spPr>
          <a:xfrm>
            <a:off x="283236" y="1812027"/>
            <a:ext cx="2401349" cy="501535"/>
          </a:xfrm>
          <a:prstGeom prst="rect">
            <a:avLst/>
          </a:prstGeom>
        </p:spPr>
        <p:txBody>
          <a:bodyPr vert="horz" lIns="91440" tIns="45720" rIns="91440" bIns="45720" rtlCol="0">
            <a:normAutofit/>
          </a:bodyPr>
          <a:lstStyle>
            <a:lvl1pPr marL="461951" indent="-461951" algn="l" defTabSz="914377" rtl="0" eaLnBrk="1" latinLnBrk="0" hangingPunct="1">
              <a:lnSpc>
                <a:spcPct val="90000"/>
              </a:lnSpc>
              <a:spcBef>
                <a:spcPts val="1000"/>
              </a:spcBef>
              <a:buFont typeface="Wingdings" panose="05000000000000000000" pitchFamily="2" charset="2"/>
              <a:buChar char="q"/>
              <a:defRPr sz="2800" kern="1200">
                <a:solidFill>
                  <a:schemeClr val="tx1"/>
                </a:solidFill>
                <a:latin typeface="#9Slide02 Noi dung dai" panose="02000000000000000000" pitchFamily="2" charset="0"/>
                <a:ea typeface="Cambria" panose="02040503050406030204" pitchFamily="18" charset="0"/>
                <a:cs typeface="Arial" panose="020B0604020202020204" pitchFamily="34" charset="0"/>
              </a:defRPr>
            </a:lvl1pPr>
            <a:lvl2pPr marL="854053" indent="-396865" algn="l" defTabSz="914377" rtl="0" eaLnBrk="1" latinLnBrk="0" hangingPunct="1">
              <a:lnSpc>
                <a:spcPct val="90000"/>
              </a:lnSpc>
              <a:spcBef>
                <a:spcPts val="500"/>
              </a:spcBef>
              <a:buFont typeface="Wingdings" panose="05000000000000000000" pitchFamily="2" charset="2"/>
              <a:buChar char="v"/>
              <a:defRPr sz="2400" kern="1200">
                <a:solidFill>
                  <a:schemeClr val="tx1"/>
                </a:solidFill>
                <a:latin typeface="#9Slide02 Noi dung dai" panose="02000000000000000000" pitchFamily="2" charset="0"/>
                <a:ea typeface="Cambria" panose="02040503050406030204" pitchFamily="18" charset="0"/>
                <a:cs typeface="Arial" panose="020B0604020202020204" pitchFamily="34" charset="0"/>
              </a:defRPr>
            </a:lvl2pPr>
            <a:lvl3pPr marL="1254094" indent="-339717" algn="l" defTabSz="914377" rtl="0" eaLnBrk="1" latinLnBrk="0" hangingPunct="1">
              <a:lnSpc>
                <a:spcPct val="90000"/>
              </a:lnSpc>
              <a:spcBef>
                <a:spcPts val="500"/>
              </a:spcBef>
              <a:buFont typeface="Wingdings" panose="05000000000000000000" pitchFamily="2" charset="2"/>
              <a:buChar char="ü"/>
              <a:defRPr sz="2000" kern="1200">
                <a:solidFill>
                  <a:schemeClr val="tx1"/>
                </a:solidFill>
                <a:latin typeface="#9Slide02 Noi dung dai" panose="02000000000000000000" pitchFamily="2" charset="0"/>
                <a:ea typeface="Cambria" panose="02040503050406030204" pitchFamily="18" charset="0"/>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9Slide02 Noi dung dai" panose="02000000000000000000" pitchFamily="2" charset="0"/>
                <a:ea typeface="Cambria" panose="02040503050406030204" pitchFamily="18" charset="0"/>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9Slide02 Noi dung dai" panose="02000000000000000000" pitchFamily="2" charset="0"/>
                <a:ea typeface="Cambria" panose="02040503050406030204" pitchFamily="18"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Quản</a:t>
            </a:r>
            <a:r>
              <a:rPr lang="en-US" sz="2000" dirty="0">
                <a:latin typeface="Times New Roman" panose="02020603050405020304" pitchFamily="18" charset="0"/>
                <a:cs typeface="Times New Roman" panose="02020603050405020304" pitchFamily="18" charset="0"/>
              </a:rPr>
              <a:t> lý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sở</a:t>
            </a:r>
            <a:endParaRPr lang="en-US" sz="2000" dirty="0">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A161E8D4-489D-2992-5AA2-04794350176A}"/>
              </a:ext>
            </a:extLst>
          </p:cNvPr>
          <p:cNvSpPr txBox="1">
            <a:spLocks/>
          </p:cNvSpPr>
          <p:nvPr/>
        </p:nvSpPr>
        <p:spPr>
          <a:xfrm>
            <a:off x="283235" y="2200750"/>
            <a:ext cx="2628490" cy="501535"/>
          </a:xfrm>
          <a:prstGeom prst="rect">
            <a:avLst/>
          </a:prstGeom>
        </p:spPr>
        <p:txBody>
          <a:bodyPr vert="horz" lIns="91440" tIns="45720" rIns="91440" bIns="45720" rtlCol="0">
            <a:normAutofit/>
          </a:bodyPr>
          <a:lstStyle>
            <a:lvl1pPr marL="461951" indent="-461951" algn="l" defTabSz="914377" rtl="0" eaLnBrk="1" latinLnBrk="0" hangingPunct="1">
              <a:lnSpc>
                <a:spcPct val="90000"/>
              </a:lnSpc>
              <a:spcBef>
                <a:spcPts val="1000"/>
              </a:spcBef>
              <a:buFont typeface="Wingdings" panose="05000000000000000000" pitchFamily="2" charset="2"/>
              <a:buChar char="q"/>
              <a:defRPr sz="2800" kern="1200">
                <a:solidFill>
                  <a:schemeClr val="tx1"/>
                </a:solidFill>
                <a:latin typeface="#9Slide02 Noi dung dai" panose="02000000000000000000" pitchFamily="2" charset="0"/>
                <a:ea typeface="Cambria" panose="02040503050406030204" pitchFamily="18" charset="0"/>
                <a:cs typeface="Arial" panose="020B0604020202020204" pitchFamily="34" charset="0"/>
              </a:defRPr>
            </a:lvl1pPr>
            <a:lvl2pPr marL="854053" indent="-396865" algn="l" defTabSz="914377" rtl="0" eaLnBrk="1" latinLnBrk="0" hangingPunct="1">
              <a:lnSpc>
                <a:spcPct val="90000"/>
              </a:lnSpc>
              <a:spcBef>
                <a:spcPts val="500"/>
              </a:spcBef>
              <a:buFont typeface="Wingdings" panose="05000000000000000000" pitchFamily="2" charset="2"/>
              <a:buChar char="v"/>
              <a:defRPr sz="2400" kern="1200">
                <a:solidFill>
                  <a:schemeClr val="tx1"/>
                </a:solidFill>
                <a:latin typeface="#9Slide02 Noi dung dai" panose="02000000000000000000" pitchFamily="2" charset="0"/>
                <a:ea typeface="Cambria" panose="02040503050406030204" pitchFamily="18" charset="0"/>
                <a:cs typeface="Arial" panose="020B0604020202020204" pitchFamily="34" charset="0"/>
              </a:defRPr>
            </a:lvl2pPr>
            <a:lvl3pPr marL="1254094" indent="-339717" algn="l" defTabSz="914377" rtl="0" eaLnBrk="1" latinLnBrk="0" hangingPunct="1">
              <a:lnSpc>
                <a:spcPct val="90000"/>
              </a:lnSpc>
              <a:spcBef>
                <a:spcPts val="500"/>
              </a:spcBef>
              <a:buFont typeface="Wingdings" panose="05000000000000000000" pitchFamily="2" charset="2"/>
              <a:buChar char="ü"/>
              <a:defRPr sz="2000" kern="1200">
                <a:solidFill>
                  <a:schemeClr val="tx1"/>
                </a:solidFill>
                <a:latin typeface="#9Slide02 Noi dung dai" panose="02000000000000000000" pitchFamily="2" charset="0"/>
                <a:ea typeface="Cambria" panose="02040503050406030204" pitchFamily="18" charset="0"/>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9Slide02 Noi dung dai" panose="02000000000000000000" pitchFamily="2" charset="0"/>
                <a:ea typeface="Cambria" panose="02040503050406030204" pitchFamily="18" charset="0"/>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9Slide02 Noi dung dai" panose="02000000000000000000" pitchFamily="2" charset="0"/>
                <a:ea typeface="Cambria" panose="02040503050406030204" pitchFamily="18"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thông</a:t>
            </a:r>
            <a:r>
              <a:rPr lang="en-US" sz="2000" dirty="0">
                <a:latin typeface="Times New Roman" panose="02020603050405020304" pitchFamily="18" charset="0"/>
                <a:cs typeface="Times New Roman" panose="02020603050405020304" pitchFamily="18" charset="0"/>
              </a:rPr>
              <a:t> tin</a:t>
            </a:r>
          </a:p>
        </p:txBody>
      </p:sp>
      <p:sp>
        <p:nvSpPr>
          <p:cNvPr id="7" name="Content Placeholder 2">
            <a:extLst>
              <a:ext uri="{FF2B5EF4-FFF2-40B4-BE49-F238E27FC236}">
                <a16:creationId xmlns:a16="http://schemas.microsoft.com/office/drawing/2014/main" id="{A59ED514-C9BF-6833-30AC-27F82906F67D}"/>
              </a:ext>
            </a:extLst>
          </p:cNvPr>
          <p:cNvSpPr txBox="1">
            <a:spLocks/>
          </p:cNvSpPr>
          <p:nvPr/>
        </p:nvSpPr>
        <p:spPr>
          <a:xfrm>
            <a:off x="283234" y="2589473"/>
            <a:ext cx="2087042" cy="501535"/>
          </a:xfrm>
          <a:prstGeom prst="rect">
            <a:avLst/>
          </a:prstGeom>
        </p:spPr>
        <p:txBody>
          <a:bodyPr vert="horz" lIns="91440" tIns="45720" rIns="91440" bIns="45720" rtlCol="0">
            <a:normAutofit/>
          </a:bodyPr>
          <a:lstStyle>
            <a:lvl1pPr marL="461951" indent="-461951" algn="l" defTabSz="914377" rtl="0" eaLnBrk="1" latinLnBrk="0" hangingPunct="1">
              <a:lnSpc>
                <a:spcPct val="90000"/>
              </a:lnSpc>
              <a:spcBef>
                <a:spcPts val="1000"/>
              </a:spcBef>
              <a:buFont typeface="Wingdings" panose="05000000000000000000" pitchFamily="2" charset="2"/>
              <a:buChar char="q"/>
              <a:defRPr sz="2800" kern="1200">
                <a:solidFill>
                  <a:schemeClr val="tx1"/>
                </a:solidFill>
                <a:latin typeface="#9Slide02 Noi dung dai" panose="02000000000000000000" pitchFamily="2" charset="0"/>
                <a:ea typeface="Cambria" panose="02040503050406030204" pitchFamily="18" charset="0"/>
                <a:cs typeface="Arial" panose="020B0604020202020204" pitchFamily="34" charset="0"/>
              </a:defRPr>
            </a:lvl1pPr>
            <a:lvl2pPr marL="854053" indent="-396865" algn="l" defTabSz="914377" rtl="0" eaLnBrk="1" latinLnBrk="0" hangingPunct="1">
              <a:lnSpc>
                <a:spcPct val="90000"/>
              </a:lnSpc>
              <a:spcBef>
                <a:spcPts val="500"/>
              </a:spcBef>
              <a:buFont typeface="Wingdings" panose="05000000000000000000" pitchFamily="2" charset="2"/>
              <a:buChar char="v"/>
              <a:defRPr sz="2400" kern="1200">
                <a:solidFill>
                  <a:schemeClr val="tx1"/>
                </a:solidFill>
                <a:latin typeface="#9Slide02 Noi dung dai" panose="02000000000000000000" pitchFamily="2" charset="0"/>
                <a:ea typeface="Cambria" panose="02040503050406030204" pitchFamily="18" charset="0"/>
                <a:cs typeface="Arial" panose="020B0604020202020204" pitchFamily="34" charset="0"/>
              </a:defRPr>
            </a:lvl2pPr>
            <a:lvl3pPr marL="1254094" indent="-339717" algn="l" defTabSz="914377" rtl="0" eaLnBrk="1" latinLnBrk="0" hangingPunct="1">
              <a:lnSpc>
                <a:spcPct val="90000"/>
              </a:lnSpc>
              <a:spcBef>
                <a:spcPts val="500"/>
              </a:spcBef>
              <a:buFont typeface="Wingdings" panose="05000000000000000000" pitchFamily="2" charset="2"/>
              <a:buChar char="ü"/>
              <a:defRPr sz="2000" kern="1200">
                <a:solidFill>
                  <a:schemeClr val="tx1"/>
                </a:solidFill>
                <a:latin typeface="#9Slide02 Noi dung dai" panose="02000000000000000000" pitchFamily="2" charset="0"/>
                <a:ea typeface="Cambria" panose="02040503050406030204" pitchFamily="18" charset="0"/>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9Slide02 Noi dung dai" panose="02000000000000000000" pitchFamily="2" charset="0"/>
                <a:ea typeface="Cambria" panose="02040503050406030204" pitchFamily="18" charset="0"/>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9Slide02 Noi dung dai" panose="02000000000000000000" pitchFamily="2" charset="0"/>
                <a:ea typeface="Cambria" panose="02040503050406030204" pitchFamily="18"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bị</a:t>
            </a:r>
            <a:endParaRPr lang="en-US" sz="2000" dirty="0">
              <a:latin typeface="Times New Roman" panose="02020603050405020304" pitchFamily="18"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id="{00D386C3-925F-D3B3-C7CA-FD2013B63A04}"/>
              </a:ext>
            </a:extLst>
          </p:cNvPr>
          <p:cNvSpPr txBox="1">
            <a:spLocks/>
          </p:cNvSpPr>
          <p:nvPr/>
        </p:nvSpPr>
        <p:spPr>
          <a:xfrm>
            <a:off x="309501" y="2977214"/>
            <a:ext cx="1800151" cy="501535"/>
          </a:xfrm>
          <a:prstGeom prst="rect">
            <a:avLst/>
          </a:prstGeom>
        </p:spPr>
        <p:txBody>
          <a:bodyPr vert="horz" lIns="91440" tIns="45720" rIns="91440" bIns="45720" rtlCol="0">
            <a:noAutofit/>
          </a:bodyPr>
          <a:lstStyle>
            <a:lvl1pPr marL="461951" indent="-461951" algn="l" defTabSz="914377" rtl="0" eaLnBrk="1" latinLnBrk="0" hangingPunct="1">
              <a:lnSpc>
                <a:spcPct val="90000"/>
              </a:lnSpc>
              <a:spcBef>
                <a:spcPts val="1000"/>
              </a:spcBef>
              <a:buFont typeface="Wingdings" panose="05000000000000000000" pitchFamily="2" charset="2"/>
              <a:buChar char="q"/>
              <a:defRPr sz="2800" kern="1200">
                <a:solidFill>
                  <a:schemeClr val="tx1"/>
                </a:solidFill>
                <a:latin typeface="#9Slide02 Noi dung dai" panose="02000000000000000000" pitchFamily="2" charset="0"/>
                <a:ea typeface="Cambria" panose="02040503050406030204" pitchFamily="18" charset="0"/>
                <a:cs typeface="Arial" panose="020B0604020202020204" pitchFamily="34" charset="0"/>
              </a:defRPr>
            </a:lvl1pPr>
            <a:lvl2pPr marL="854053" indent="-396865" algn="l" defTabSz="914377" rtl="0" eaLnBrk="1" latinLnBrk="0" hangingPunct="1">
              <a:lnSpc>
                <a:spcPct val="90000"/>
              </a:lnSpc>
              <a:spcBef>
                <a:spcPts val="500"/>
              </a:spcBef>
              <a:buFont typeface="Wingdings" panose="05000000000000000000" pitchFamily="2" charset="2"/>
              <a:buChar char="v"/>
              <a:defRPr sz="2400" kern="1200">
                <a:solidFill>
                  <a:schemeClr val="tx1"/>
                </a:solidFill>
                <a:latin typeface="#9Slide02 Noi dung dai" panose="02000000000000000000" pitchFamily="2" charset="0"/>
                <a:ea typeface="Cambria" panose="02040503050406030204" pitchFamily="18" charset="0"/>
                <a:cs typeface="Arial" panose="020B0604020202020204" pitchFamily="34" charset="0"/>
              </a:defRPr>
            </a:lvl2pPr>
            <a:lvl3pPr marL="1254094" indent="-339717" algn="l" defTabSz="914377" rtl="0" eaLnBrk="1" latinLnBrk="0" hangingPunct="1">
              <a:lnSpc>
                <a:spcPct val="90000"/>
              </a:lnSpc>
              <a:spcBef>
                <a:spcPts val="500"/>
              </a:spcBef>
              <a:buFont typeface="Wingdings" panose="05000000000000000000" pitchFamily="2" charset="2"/>
              <a:buChar char="ü"/>
              <a:defRPr sz="2000" kern="1200">
                <a:solidFill>
                  <a:schemeClr val="tx1"/>
                </a:solidFill>
                <a:latin typeface="#9Slide02 Noi dung dai" panose="02000000000000000000" pitchFamily="2" charset="0"/>
                <a:ea typeface="Cambria" panose="02040503050406030204" pitchFamily="18" charset="0"/>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9Slide02 Noi dung dai" panose="02000000000000000000" pitchFamily="2" charset="0"/>
                <a:ea typeface="Cambria" panose="02040503050406030204" pitchFamily="18" charset="0"/>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9Slide02 Noi dung dai" panose="02000000000000000000" pitchFamily="2" charset="0"/>
                <a:ea typeface="Cambria" panose="02040503050406030204" pitchFamily="18"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tin</a:t>
            </a:r>
          </a:p>
        </p:txBody>
      </p:sp>
      <p:sp>
        <p:nvSpPr>
          <p:cNvPr id="15" name="Content Placeholder 2">
            <a:extLst>
              <a:ext uri="{FF2B5EF4-FFF2-40B4-BE49-F238E27FC236}">
                <a16:creationId xmlns:a16="http://schemas.microsoft.com/office/drawing/2014/main" id="{5D8AC9B2-587F-53E5-5977-6C71E602B684}"/>
              </a:ext>
            </a:extLst>
          </p:cNvPr>
          <p:cNvSpPr txBox="1">
            <a:spLocks/>
          </p:cNvSpPr>
          <p:nvPr/>
        </p:nvSpPr>
        <p:spPr>
          <a:xfrm>
            <a:off x="283234" y="3319267"/>
            <a:ext cx="3051635" cy="501535"/>
          </a:xfrm>
          <a:prstGeom prst="rect">
            <a:avLst/>
          </a:prstGeom>
        </p:spPr>
        <p:txBody>
          <a:bodyPr vert="horz" lIns="91440" tIns="45720" rIns="91440" bIns="45720" rtlCol="0">
            <a:noAutofit/>
          </a:bodyPr>
          <a:lstStyle>
            <a:lvl1pPr marL="461951" indent="-461951" algn="l" defTabSz="914377" rtl="0" eaLnBrk="1" latinLnBrk="0" hangingPunct="1">
              <a:lnSpc>
                <a:spcPct val="90000"/>
              </a:lnSpc>
              <a:spcBef>
                <a:spcPts val="1000"/>
              </a:spcBef>
              <a:buFont typeface="Wingdings" panose="05000000000000000000" pitchFamily="2" charset="2"/>
              <a:buChar char="q"/>
              <a:defRPr sz="2800" kern="1200">
                <a:solidFill>
                  <a:schemeClr val="tx1"/>
                </a:solidFill>
                <a:latin typeface="#9Slide02 Noi dung dai" panose="02000000000000000000" pitchFamily="2" charset="0"/>
                <a:ea typeface="Cambria" panose="02040503050406030204" pitchFamily="18" charset="0"/>
                <a:cs typeface="Arial" panose="020B0604020202020204" pitchFamily="34" charset="0"/>
              </a:defRPr>
            </a:lvl1pPr>
            <a:lvl2pPr marL="854053" indent="-396865" algn="l" defTabSz="914377" rtl="0" eaLnBrk="1" latinLnBrk="0" hangingPunct="1">
              <a:lnSpc>
                <a:spcPct val="90000"/>
              </a:lnSpc>
              <a:spcBef>
                <a:spcPts val="500"/>
              </a:spcBef>
              <a:buFont typeface="Wingdings" panose="05000000000000000000" pitchFamily="2" charset="2"/>
              <a:buChar char="v"/>
              <a:defRPr sz="2400" kern="1200">
                <a:solidFill>
                  <a:schemeClr val="tx1"/>
                </a:solidFill>
                <a:latin typeface="#9Slide02 Noi dung dai" panose="02000000000000000000" pitchFamily="2" charset="0"/>
                <a:ea typeface="Cambria" panose="02040503050406030204" pitchFamily="18" charset="0"/>
                <a:cs typeface="Arial" panose="020B0604020202020204" pitchFamily="34" charset="0"/>
              </a:defRPr>
            </a:lvl2pPr>
            <a:lvl3pPr marL="1254094" indent="-339717" algn="l" defTabSz="914377" rtl="0" eaLnBrk="1" latinLnBrk="0" hangingPunct="1">
              <a:lnSpc>
                <a:spcPct val="90000"/>
              </a:lnSpc>
              <a:spcBef>
                <a:spcPts val="500"/>
              </a:spcBef>
              <a:buFont typeface="Wingdings" panose="05000000000000000000" pitchFamily="2" charset="2"/>
              <a:buChar char="ü"/>
              <a:defRPr sz="2000" kern="1200">
                <a:solidFill>
                  <a:schemeClr val="tx1"/>
                </a:solidFill>
                <a:latin typeface="#9Slide02 Noi dung dai" panose="02000000000000000000" pitchFamily="2" charset="0"/>
                <a:ea typeface="Cambria" panose="02040503050406030204" pitchFamily="18" charset="0"/>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9Slide02 Noi dung dai" panose="02000000000000000000" pitchFamily="2" charset="0"/>
                <a:ea typeface="Cambria" panose="02040503050406030204" pitchFamily="18" charset="0"/>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9Slide02 Noi dung dai" panose="02000000000000000000" pitchFamily="2" charset="0"/>
                <a:ea typeface="Cambria" panose="02040503050406030204" pitchFamily="18"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2000" dirty="0">
                <a:latin typeface="Times New Roman" panose="02020603050405020304" pitchFamily="18" charset="0"/>
                <a:cs typeface="Times New Roman" panose="02020603050405020304" pitchFamily="18" charset="0"/>
              </a:rPr>
              <a:t>+ Văn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hướng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dẫn</a:t>
            </a:r>
            <a:endParaRPr lang="en-US" sz="2000" dirty="0">
              <a:latin typeface="Times New Roman" panose="02020603050405020304" pitchFamily="18" charset="0"/>
              <a:cs typeface="Times New Roman" panose="02020603050405020304" pitchFamily="18" charset="0"/>
            </a:endParaRPr>
          </a:p>
        </p:txBody>
      </p:sp>
      <p:pic>
        <p:nvPicPr>
          <p:cNvPr id="92" name="Picture 91">
            <a:extLst>
              <a:ext uri="{FF2B5EF4-FFF2-40B4-BE49-F238E27FC236}">
                <a16:creationId xmlns:a16="http://schemas.microsoft.com/office/drawing/2014/main" id="{99205122-E8D9-3B40-96DA-DE3B0CCE45B6}"/>
              </a:ext>
            </a:extLst>
          </p:cNvPr>
          <p:cNvPicPr>
            <a:picLocks noChangeAspect="1"/>
          </p:cNvPicPr>
          <p:nvPr/>
        </p:nvPicPr>
        <p:blipFill>
          <a:blip r:embed="rId2"/>
          <a:stretch>
            <a:fillRect/>
          </a:stretch>
        </p:blipFill>
        <p:spPr>
          <a:xfrm>
            <a:off x="2710852" y="1626022"/>
            <a:ext cx="9410344" cy="4565300"/>
          </a:xfrm>
          <a:prstGeom prst="rect">
            <a:avLst/>
          </a:prstGeom>
        </p:spPr>
      </p:pic>
      <p:sp>
        <p:nvSpPr>
          <p:cNvPr id="93" name="Content Placeholder 2">
            <a:extLst>
              <a:ext uri="{FF2B5EF4-FFF2-40B4-BE49-F238E27FC236}">
                <a16:creationId xmlns:a16="http://schemas.microsoft.com/office/drawing/2014/main" id="{F6D15C01-210C-EFBB-5E47-3185C8ECFEE2}"/>
              </a:ext>
            </a:extLst>
          </p:cNvPr>
          <p:cNvSpPr>
            <a:spLocks noGrp="1"/>
          </p:cNvSpPr>
          <p:nvPr>
            <p:ph idx="1"/>
          </p:nvPr>
        </p:nvSpPr>
        <p:spPr>
          <a:xfrm>
            <a:off x="283235" y="938542"/>
            <a:ext cx="4314126" cy="501535"/>
          </a:xfrm>
        </p:spPr>
        <p:txBody>
          <a:bodyPr>
            <a:normAutofit/>
          </a:bodyPr>
          <a:lstStyle/>
          <a:p>
            <a:pPr marL="0" indent="0">
              <a:buNone/>
            </a:pPr>
            <a:r>
              <a:rPr lang="en-US" dirty="0" err="1">
                <a:latin typeface="Times New Roman" panose="02020603050405020304" pitchFamily="18" charset="0"/>
                <a:cs typeface="Times New Roman" panose="02020603050405020304" pitchFamily="18" charset="0"/>
              </a:rPr>
              <a:t>Vai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trò</a:t>
            </a:r>
            <a:r>
              <a:rPr lang="en-US" dirty="0">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Cán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bộ</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quản</a:t>
            </a:r>
            <a:r>
              <a:rPr lang="en-US" dirty="0">
                <a:solidFill>
                  <a:srgbClr val="FF0000"/>
                </a:solidFill>
                <a:latin typeface="Times New Roman" panose="02020603050405020304" pitchFamily="18" charset="0"/>
                <a:cs typeface="Times New Roman" panose="02020603050405020304" pitchFamily="18" charset="0"/>
              </a:rPr>
              <a:t> lý </a:t>
            </a:r>
            <a:r>
              <a:rPr lang="en-US" dirty="0" err="1">
                <a:solidFill>
                  <a:srgbClr val="FF0000"/>
                </a:solidFill>
                <a:latin typeface="Times New Roman" panose="02020603050405020304" pitchFamily="18" charset="0"/>
                <a:cs typeface="Times New Roman" panose="02020603050405020304" pitchFamily="18" charset="0"/>
              </a:rPr>
              <a:t>cơ</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sở</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E8B146FE-790A-4A40-864E-E1EE1FCEF125}"/>
              </a:ext>
            </a:extLst>
          </p:cNvPr>
          <p:cNvSpPr txBox="1">
            <a:spLocks/>
          </p:cNvSpPr>
          <p:nvPr/>
        </p:nvSpPr>
        <p:spPr>
          <a:xfrm>
            <a:off x="283234" y="3707008"/>
            <a:ext cx="3051635" cy="501535"/>
          </a:xfrm>
          <a:prstGeom prst="rect">
            <a:avLst/>
          </a:prstGeom>
        </p:spPr>
        <p:txBody>
          <a:bodyPr vert="horz" lIns="91440" tIns="45720" rIns="91440" bIns="45720" rtlCol="0">
            <a:noAutofit/>
          </a:bodyPr>
          <a:lstStyle>
            <a:lvl1pPr marL="461951" indent="-461951" algn="l" defTabSz="914377" rtl="0" eaLnBrk="1" latinLnBrk="0" hangingPunct="1">
              <a:lnSpc>
                <a:spcPct val="90000"/>
              </a:lnSpc>
              <a:spcBef>
                <a:spcPts val="1000"/>
              </a:spcBef>
              <a:buFont typeface="Wingdings" panose="05000000000000000000" pitchFamily="2" charset="2"/>
              <a:buChar char="q"/>
              <a:defRPr sz="2800" kern="1200">
                <a:solidFill>
                  <a:schemeClr val="tx1"/>
                </a:solidFill>
                <a:latin typeface="#9Slide02 Noi dung dai" panose="02000000000000000000" pitchFamily="2" charset="0"/>
                <a:ea typeface="Cambria" panose="02040503050406030204" pitchFamily="18" charset="0"/>
                <a:cs typeface="Arial" panose="020B0604020202020204" pitchFamily="34" charset="0"/>
              </a:defRPr>
            </a:lvl1pPr>
            <a:lvl2pPr marL="854053" indent="-396865" algn="l" defTabSz="914377" rtl="0" eaLnBrk="1" latinLnBrk="0" hangingPunct="1">
              <a:lnSpc>
                <a:spcPct val="90000"/>
              </a:lnSpc>
              <a:spcBef>
                <a:spcPts val="500"/>
              </a:spcBef>
              <a:buFont typeface="Wingdings" panose="05000000000000000000" pitchFamily="2" charset="2"/>
              <a:buChar char="v"/>
              <a:defRPr sz="2400" kern="1200">
                <a:solidFill>
                  <a:schemeClr val="tx1"/>
                </a:solidFill>
                <a:latin typeface="#9Slide02 Noi dung dai" panose="02000000000000000000" pitchFamily="2" charset="0"/>
                <a:ea typeface="Cambria" panose="02040503050406030204" pitchFamily="18" charset="0"/>
                <a:cs typeface="Arial" panose="020B0604020202020204" pitchFamily="34" charset="0"/>
              </a:defRPr>
            </a:lvl2pPr>
            <a:lvl3pPr marL="1254094" indent="-339717" algn="l" defTabSz="914377" rtl="0" eaLnBrk="1" latinLnBrk="0" hangingPunct="1">
              <a:lnSpc>
                <a:spcPct val="90000"/>
              </a:lnSpc>
              <a:spcBef>
                <a:spcPts val="500"/>
              </a:spcBef>
              <a:buFont typeface="Wingdings" panose="05000000000000000000" pitchFamily="2" charset="2"/>
              <a:buChar char="ü"/>
              <a:defRPr sz="2000" kern="1200">
                <a:solidFill>
                  <a:schemeClr val="tx1"/>
                </a:solidFill>
                <a:latin typeface="#9Slide02 Noi dung dai" panose="02000000000000000000" pitchFamily="2" charset="0"/>
                <a:ea typeface="Cambria" panose="02040503050406030204" pitchFamily="18" charset="0"/>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9Slide02 Noi dung dai" panose="02000000000000000000" pitchFamily="2" charset="0"/>
                <a:ea typeface="Cambria" panose="02040503050406030204" pitchFamily="18" charset="0"/>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9Slide02 Noi dung dai" panose="02000000000000000000" pitchFamily="2" charset="0"/>
                <a:ea typeface="Cambria" panose="02040503050406030204" pitchFamily="18"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cáo</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8244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CHỨC NĂNG CỦA HỆ THỐNG </a:t>
            </a:r>
          </a:p>
        </p:txBody>
      </p:sp>
      <p:sp>
        <p:nvSpPr>
          <p:cNvPr id="4" name="Slide Number Placeholder 3"/>
          <p:cNvSpPr>
            <a:spLocks noGrp="1"/>
          </p:cNvSpPr>
          <p:nvPr>
            <p:ph type="sldNum" sz="quarter" idx="12"/>
          </p:nvPr>
        </p:nvSpPr>
        <p:spPr/>
        <p:txBody>
          <a:bodyPr/>
          <a:lstStyle/>
          <a:p>
            <a:fld id="{9B3C53A8-25C2-495B-899A-730819CDA189}" type="slidenum">
              <a:rPr lang="en-US" smtClean="0"/>
              <a:pPr/>
              <a:t>8</a:t>
            </a:fld>
            <a:endParaRPr lang="en-US"/>
          </a:p>
        </p:txBody>
      </p:sp>
      <p:sp>
        <p:nvSpPr>
          <p:cNvPr id="6" name="Content Placeholder 2">
            <a:extLst>
              <a:ext uri="{FF2B5EF4-FFF2-40B4-BE49-F238E27FC236}">
                <a16:creationId xmlns:a16="http://schemas.microsoft.com/office/drawing/2014/main" id="{A161E8D4-489D-2992-5AA2-04794350176A}"/>
              </a:ext>
            </a:extLst>
          </p:cNvPr>
          <p:cNvSpPr txBox="1">
            <a:spLocks/>
          </p:cNvSpPr>
          <p:nvPr/>
        </p:nvSpPr>
        <p:spPr>
          <a:xfrm>
            <a:off x="390812" y="1867722"/>
            <a:ext cx="2628490" cy="501535"/>
          </a:xfrm>
          <a:prstGeom prst="rect">
            <a:avLst/>
          </a:prstGeom>
        </p:spPr>
        <p:txBody>
          <a:bodyPr vert="horz" lIns="91440" tIns="45720" rIns="91440" bIns="45720" rtlCol="0">
            <a:normAutofit/>
          </a:bodyPr>
          <a:lstStyle>
            <a:lvl1pPr marL="461951" indent="-461951" algn="l" defTabSz="914377" rtl="0" eaLnBrk="1" latinLnBrk="0" hangingPunct="1">
              <a:lnSpc>
                <a:spcPct val="90000"/>
              </a:lnSpc>
              <a:spcBef>
                <a:spcPts val="1000"/>
              </a:spcBef>
              <a:buFont typeface="Wingdings" panose="05000000000000000000" pitchFamily="2" charset="2"/>
              <a:buChar char="q"/>
              <a:defRPr sz="2800" kern="1200">
                <a:solidFill>
                  <a:schemeClr val="tx1"/>
                </a:solidFill>
                <a:latin typeface="#9Slide02 Noi dung dai" panose="02000000000000000000" pitchFamily="2" charset="0"/>
                <a:ea typeface="Cambria" panose="02040503050406030204" pitchFamily="18" charset="0"/>
                <a:cs typeface="Arial" panose="020B0604020202020204" pitchFamily="34" charset="0"/>
              </a:defRPr>
            </a:lvl1pPr>
            <a:lvl2pPr marL="854053" indent="-396865" algn="l" defTabSz="914377" rtl="0" eaLnBrk="1" latinLnBrk="0" hangingPunct="1">
              <a:lnSpc>
                <a:spcPct val="90000"/>
              </a:lnSpc>
              <a:spcBef>
                <a:spcPts val="500"/>
              </a:spcBef>
              <a:buFont typeface="Wingdings" panose="05000000000000000000" pitchFamily="2" charset="2"/>
              <a:buChar char="v"/>
              <a:defRPr sz="2400" kern="1200">
                <a:solidFill>
                  <a:schemeClr val="tx1"/>
                </a:solidFill>
                <a:latin typeface="#9Slide02 Noi dung dai" panose="02000000000000000000" pitchFamily="2" charset="0"/>
                <a:ea typeface="Cambria" panose="02040503050406030204" pitchFamily="18" charset="0"/>
                <a:cs typeface="Arial" panose="020B0604020202020204" pitchFamily="34" charset="0"/>
              </a:defRPr>
            </a:lvl2pPr>
            <a:lvl3pPr marL="1254094" indent="-339717" algn="l" defTabSz="914377" rtl="0" eaLnBrk="1" latinLnBrk="0" hangingPunct="1">
              <a:lnSpc>
                <a:spcPct val="90000"/>
              </a:lnSpc>
              <a:spcBef>
                <a:spcPts val="500"/>
              </a:spcBef>
              <a:buFont typeface="Wingdings" panose="05000000000000000000" pitchFamily="2" charset="2"/>
              <a:buChar char="ü"/>
              <a:defRPr sz="2000" kern="1200">
                <a:solidFill>
                  <a:schemeClr val="tx1"/>
                </a:solidFill>
                <a:latin typeface="#9Slide02 Noi dung dai" panose="02000000000000000000" pitchFamily="2" charset="0"/>
                <a:ea typeface="Cambria" panose="02040503050406030204" pitchFamily="18" charset="0"/>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9Slide02 Noi dung dai" panose="02000000000000000000" pitchFamily="2" charset="0"/>
                <a:ea typeface="Cambria" panose="02040503050406030204" pitchFamily="18" charset="0"/>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9Slide02 Noi dung dai" panose="02000000000000000000" pitchFamily="2" charset="0"/>
                <a:ea typeface="Cambria" panose="02040503050406030204" pitchFamily="18"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thông</a:t>
            </a:r>
            <a:r>
              <a:rPr lang="en-US" sz="2000" dirty="0">
                <a:latin typeface="Times New Roman" panose="02020603050405020304" pitchFamily="18" charset="0"/>
                <a:cs typeface="Times New Roman" panose="02020603050405020304" pitchFamily="18" charset="0"/>
              </a:rPr>
              <a:t> tin</a:t>
            </a:r>
          </a:p>
        </p:txBody>
      </p:sp>
      <p:sp>
        <p:nvSpPr>
          <p:cNvPr id="7" name="Content Placeholder 2">
            <a:extLst>
              <a:ext uri="{FF2B5EF4-FFF2-40B4-BE49-F238E27FC236}">
                <a16:creationId xmlns:a16="http://schemas.microsoft.com/office/drawing/2014/main" id="{A59ED514-C9BF-6833-30AC-27F82906F67D}"/>
              </a:ext>
            </a:extLst>
          </p:cNvPr>
          <p:cNvSpPr txBox="1">
            <a:spLocks/>
          </p:cNvSpPr>
          <p:nvPr/>
        </p:nvSpPr>
        <p:spPr>
          <a:xfrm>
            <a:off x="390812" y="2291480"/>
            <a:ext cx="2087042" cy="501535"/>
          </a:xfrm>
          <a:prstGeom prst="rect">
            <a:avLst/>
          </a:prstGeom>
        </p:spPr>
        <p:txBody>
          <a:bodyPr vert="horz" lIns="91440" tIns="45720" rIns="91440" bIns="45720" rtlCol="0">
            <a:normAutofit/>
          </a:bodyPr>
          <a:lstStyle>
            <a:lvl1pPr marL="461951" indent="-461951" algn="l" defTabSz="914377" rtl="0" eaLnBrk="1" latinLnBrk="0" hangingPunct="1">
              <a:lnSpc>
                <a:spcPct val="90000"/>
              </a:lnSpc>
              <a:spcBef>
                <a:spcPts val="1000"/>
              </a:spcBef>
              <a:buFont typeface="Wingdings" panose="05000000000000000000" pitchFamily="2" charset="2"/>
              <a:buChar char="q"/>
              <a:defRPr sz="2800" kern="1200">
                <a:solidFill>
                  <a:schemeClr val="tx1"/>
                </a:solidFill>
                <a:latin typeface="#9Slide02 Noi dung dai" panose="02000000000000000000" pitchFamily="2" charset="0"/>
                <a:ea typeface="Cambria" panose="02040503050406030204" pitchFamily="18" charset="0"/>
                <a:cs typeface="Arial" panose="020B0604020202020204" pitchFamily="34" charset="0"/>
              </a:defRPr>
            </a:lvl1pPr>
            <a:lvl2pPr marL="854053" indent="-396865" algn="l" defTabSz="914377" rtl="0" eaLnBrk="1" latinLnBrk="0" hangingPunct="1">
              <a:lnSpc>
                <a:spcPct val="90000"/>
              </a:lnSpc>
              <a:spcBef>
                <a:spcPts val="500"/>
              </a:spcBef>
              <a:buFont typeface="Wingdings" panose="05000000000000000000" pitchFamily="2" charset="2"/>
              <a:buChar char="v"/>
              <a:defRPr sz="2400" kern="1200">
                <a:solidFill>
                  <a:schemeClr val="tx1"/>
                </a:solidFill>
                <a:latin typeface="#9Slide02 Noi dung dai" panose="02000000000000000000" pitchFamily="2" charset="0"/>
                <a:ea typeface="Cambria" panose="02040503050406030204" pitchFamily="18" charset="0"/>
                <a:cs typeface="Arial" panose="020B0604020202020204" pitchFamily="34" charset="0"/>
              </a:defRPr>
            </a:lvl2pPr>
            <a:lvl3pPr marL="1254094" indent="-339717" algn="l" defTabSz="914377" rtl="0" eaLnBrk="1" latinLnBrk="0" hangingPunct="1">
              <a:lnSpc>
                <a:spcPct val="90000"/>
              </a:lnSpc>
              <a:spcBef>
                <a:spcPts val="500"/>
              </a:spcBef>
              <a:buFont typeface="Wingdings" panose="05000000000000000000" pitchFamily="2" charset="2"/>
              <a:buChar char="ü"/>
              <a:defRPr sz="2000" kern="1200">
                <a:solidFill>
                  <a:schemeClr val="tx1"/>
                </a:solidFill>
                <a:latin typeface="#9Slide02 Noi dung dai" panose="02000000000000000000" pitchFamily="2" charset="0"/>
                <a:ea typeface="Cambria" panose="02040503050406030204" pitchFamily="18" charset="0"/>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9Slide02 Noi dung dai" panose="02000000000000000000" pitchFamily="2" charset="0"/>
                <a:ea typeface="Cambria" panose="02040503050406030204" pitchFamily="18" charset="0"/>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9Slide02 Noi dung dai" panose="02000000000000000000" pitchFamily="2" charset="0"/>
                <a:ea typeface="Cambria" panose="02040503050406030204" pitchFamily="18"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bị</a:t>
            </a:r>
            <a:endParaRPr lang="en-US" sz="2000" dirty="0">
              <a:latin typeface="Times New Roman" panose="02020603050405020304" pitchFamily="18"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id="{00D386C3-925F-D3B3-C7CA-FD2013B63A04}"/>
              </a:ext>
            </a:extLst>
          </p:cNvPr>
          <p:cNvSpPr txBox="1">
            <a:spLocks/>
          </p:cNvSpPr>
          <p:nvPr/>
        </p:nvSpPr>
        <p:spPr>
          <a:xfrm>
            <a:off x="390812" y="2723573"/>
            <a:ext cx="1800151" cy="501535"/>
          </a:xfrm>
          <a:prstGeom prst="rect">
            <a:avLst/>
          </a:prstGeom>
        </p:spPr>
        <p:txBody>
          <a:bodyPr vert="horz" lIns="91440" tIns="45720" rIns="91440" bIns="45720" rtlCol="0">
            <a:noAutofit/>
          </a:bodyPr>
          <a:lstStyle>
            <a:lvl1pPr marL="461951" indent="-461951" algn="l" defTabSz="914377" rtl="0" eaLnBrk="1" latinLnBrk="0" hangingPunct="1">
              <a:lnSpc>
                <a:spcPct val="90000"/>
              </a:lnSpc>
              <a:spcBef>
                <a:spcPts val="1000"/>
              </a:spcBef>
              <a:buFont typeface="Wingdings" panose="05000000000000000000" pitchFamily="2" charset="2"/>
              <a:buChar char="q"/>
              <a:defRPr sz="2800" kern="1200">
                <a:solidFill>
                  <a:schemeClr val="tx1"/>
                </a:solidFill>
                <a:latin typeface="#9Slide02 Noi dung dai" panose="02000000000000000000" pitchFamily="2" charset="0"/>
                <a:ea typeface="Cambria" panose="02040503050406030204" pitchFamily="18" charset="0"/>
                <a:cs typeface="Arial" panose="020B0604020202020204" pitchFamily="34" charset="0"/>
              </a:defRPr>
            </a:lvl1pPr>
            <a:lvl2pPr marL="854053" indent="-396865" algn="l" defTabSz="914377" rtl="0" eaLnBrk="1" latinLnBrk="0" hangingPunct="1">
              <a:lnSpc>
                <a:spcPct val="90000"/>
              </a:lnSpc>
              <a:spcBef>
                <a:spcPts val="500"/>
              </a:spcBef>
              <a:buFont typeface="Wingdings" panose="05000000000000000000" pitchFamily="2" charset="2"/>
              <a:buChar char="v"/>
              <a:defRPr sz="2400" kern="1200">
                <a:solidFill>
                  <a:schemeClr val="tx1"/>
                </a:solidFill>
                <a:latin typeface="#9Slide02 Noi dung dai" panose="02000000000000000000" pitchFamily="2" charset="0"/>
                <a:ea typeface="Cambria" panose="02040503050406030204" pitchFamily="18" charset="0"/>
                <a:cs typeface="Arial" panose="020B0604020202020204" pitchFamily="34" charset="0"/>
              </a:defRPr>
            </a:lvl2pPr>
            <a:lvl3pPr marL="1254094" indent="-339717" algn="l" defTabSz="914377" rtl="0" eaLnBrk="1" latinLnBrk="0" hangingPunct="1">
              <a:lnSpc>
                <a:spcPct val="90000"/>
              </a:lnSpc>
              <a:spcBef>
                <a:spcPts val="500"/>
              </a:spcBef>
              <a:buFont typeface="Wingdings" panose="05000000000000000000" pitchFamily="2" charset="2"/>
              <a:buChar char="ü"/>
              <a:defRPr sz="2000" kern="1200">
                <a:solidFill>
                  <a:schemeClr val="tx1"/>
                </a:solidFill>
                <a:latin typeface="#9Slide02 Noi dung dai" panose="02000000000000000000" pitchFamily="2" charset="0"/>
                <a:ea typeface="Cambria" panose="02040503050406030204" pitchFamily="18" charset="0"/>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9Slide02 Noi dung dai" panose="02000000000000000000" pitchFamily="2" charset="0"/>
                <a:ea typeface="Cambria" panose="02040503050406030204" pitchFamily="18" charset="0"/>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9Slide02 Noi dung dai" panose="02000000000000000000" pitchFamily="2" charset="0"/>
                <a:ea typeface="Cambria" panose="02040503050406030204" pitchFamily="18"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tin</a:t>
            </a:r>
          </a:p>
        </p:txBody>
      </p:sp>
      <p:sp>
        <p:nvSpPr>
          <p:cNvPr id="93" name="Content Placeholder 2">
            <a:extLst>
              <a:ext uri="{FF2B5EF4-FFF2-40B4-BE49-F238E27FC236}">
                <a16:creationId xmlns:a16="http://schemas.microsoft.com/office/drawing/2014/main" id="{F6D15C01-210C-EFBB-5E47-3185C8ECFEE2}"/>
              </a:ext>
            </a:extLst>
          </p:cNvPr>
          <p:cNvSpPr>
            <a:spLocks noGrp="1"/>
          </p:cNvSpPr>
          <p:nvPr>
            <p:ph idx="1"/>
          </p:nvPr>
        </p:nvSpPr>
        <p:spPr>
          <a:xfrm>
            <a:off x="283235" y="938542"/>
            <a:ext cx="4314126" cy="501535"/>
          </a:xfrm>
        </p:spPr>
        <p:txBody>
          <a:bodyPr>
            <a:normAutofit/>
          </a:bodyPr>
          <a:lstStyle/>
          <a:p>
            <a:pPr marL="0" indent="0">
              <a:buNone/>
            </a:pPr>
            <a:r>
              <a:rPr lang="en-US" dirty="0" err="1">
                <a:latin typeface="Times New Roman" panose="02020603050405020304" pitchFamily="18" charset="0"/>
                <a:cs typeface="Times New Roman" panose="02020603050405020304" pitchFamily="18" charset="0"/>
              </a:rPr>
              <a:t>Vai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trò</a:t>
            </a:r>
            <a:r>
              <a:rPr lang="en-US" dirty="0">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Cán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bộ</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phát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thanh</a:t>
            </a: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ADFF6B73-CF74-670C-919F-DF70743E0AEE}"/>
              </a:ext>
            </a:extLst>
          </p:cNvPr>
          <p:cNvPicPr>
            <a:picLocks noChangeAspect="1"/>
          </p:cNvPicPr>
          <p:nvPr/>
        </p:nvPicPr>
        <p:blipFill>
          <a:blip r:embed="rId2"/>
          <a:stretch>
            <a:fillRect/>
          </a:stretch>
        </p:blipFill>
        <p:spPr>
          <a:xfrm>
            <a:off x="2477854" y="1626021"/>
            <a:ext cx="9559953" cy="4778859"/>
          </a:xfrm>
          <a:prstGeom prst="rect">
            <a:avLst/>
          </a:prstGeom>
        </p:spPr>
      </p:pic>
    </p:spTree>
    <p:extLst>
      <p:ext uri="{BB962C8B-B14F-4D97-AF65-F5344CB8AC3E}">
        <p14:creationId xmlns:p14="http://schemas.microsoft.com/office/powerpoint/2010/main" val="106249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CHỨC NĂNG CỦA HỆ THỐNG </a:t>
            </a:r>
          </a:p>
        </p:txBody>
      </p:sp>
      <p:sp>
        <p:nvSpPr>
          <p:cNvPr id="4" name="Slide Number Placeholder 3"/>
          <p:cNvSpPr>
            <a:spLocks noGrp="1"/>
          </p:cNvSpPr>
          <p:nvPr>
            <p:ph type="sldNum" sz="quarter" idx="12"/>
          </p:nvPr>
        </p:nvSpPr>
        <p:spPr/>
        <p:txBody>
          <a:bodyPr/>
          <a:lstStyle/>
          <a:p>
            <a:fld id="{9B3C53A8-25C2-495B-899A-730819CDA189}" type="slidenum">
              <a:rPr lang="en-US" smtClean="0"/>
              <a:pPr/>
              <a:t>9</a:t>
            </a:fld>
            <a:endParaRPr lang="en-US"/>
          </a:p>
        </p:txBody>
      </p:sp>
      <p:sp>
        <p:nvSpPr>
          <p:cNvPr id="11" name="TextBox 10">
            <a:extLst>
              <a:ext uri="{FF2B5EF4-FFF2-40B4-BE49-F238E27FC236}">
                <a16:creationId xmlns:a16="http://schemas.microsoft.com/office/drawing/2014/main" id="{CE89642E-33B7-1B88-0073-75ED9F7A0E28}"/>
              </a:ext>
            </a:extLst>
          </p:cNvPr>
          <p:cNvSpPr txBox="1"/>
          <p:nvPr/>
        </p:nvSpPr>
        <p:spPr>
          <a:xfrm>
            <a:off x="1599885" y="822154"/>
            <a:ext cx="4879853" cy="830997"/>
          </a:xfrm>
          <a:prstGeom prst="rect">
            <a:avLst/>
          </a:prstGeom>
          <a:noFill/>
        </p:spPr>
        <p:txBody>
          <a:bodyPr wrap="square">
            <a:spAutoFit/>
          </a:bodyPr>
          <a:lstStyle/>
          <a:p>
            <a:pPr algn="just"/>
            <a:r>
              <a:rPr lang="en-US" sz="2600" dirty="0">
                <a:solidFill>
                  <a:srgbClr val="00B0F0"/>
                </a:solidFill>
                <a:latin typeface="Times New Roman" panose="02020603050405020304" pitchFamily="18" charset="0"/>
                <a:cs typeface="Times New Roman" panose="02020603050405020304" pitchFamily="18" charset="0"/>
              </a:rPr>
              <a:t>Website </a:t>
            </a:r>
            <a:r>
              <a:rPr lang="en-US" sz="2600" dirty="0" err="1">
                <a:solidFill>
                  <a:srgbClr val="00B0F0"/>
                </a:solidFill>
                <a:latin typeface="Times New Roman" panose="02020603050405020304" pitchFamily="18" charset="0"/>
                <a:cs typeface="Times New Roman" panose="02020603050405020304" pitchFamily="18" charset="0"/>
              </a:rPr>
              <a:t>đăng</a:t>
            </a:r>
            <a:r>
              <a:rPr lang="en-US" sz="2600" dirty="0">
                <a:solidFill>
                  <a:srgbClr val="00B0F0"/>
                </a:solidFill>
                <a:latin typeface="Times New Roman" panose="02020603050405020304" pitchFamily="18" charset="0"/>
                <a:cs typeface="Times New Roman" panose="02020603050405020304" pitchFamily="18" charset="0"/>
              </a:rPr>
              <a:t> </a:t>
            </a:r>
            <a:r>
              <a:rPr lang="en-US" sz="2600" dirty="0" err="1">
                <a:solidFill>
                  <a:srgbClr val="00B0F0"/>
                </a:solidFill>
                <a:latin typeface="Times New Roman" panose="02020603050405020304" pitchFamily="18" charset="0"/>
                <a:cs typeface="Times New Roman" panose="02020603050405020304" pitchFamily="18" charset="0"/>
              </a:rPr>
              <a:t>nhập</a:t>
            </a:r>
            <a:r>
              <a:rPr lang="en-US" sz="2600" dirty="0">
                <a:solidFill>
                  <a:srgbClr val="00B0F0"/>
                </a:solidFill>
                <a:latin typeface="Times New Roman" panose="02020603050405020304" pitchFamily="18" charset="0"/>
                <a:cs typeface="Times New Roman" panose="02020603050405020304" pitchFamily="18" charset="0"/>
              </a:rPr>
              <a:t> </a:t>
            </a:r>
            <a:r>
              <a:rPr lang="en-US" sz="2600" dirty="0" err="1">
                <a:solidFill>
                  <a:srgbClr val="00B0F0"/>
                </a:solidFill>
                <a:latin typeface="Times New Roman" panose="02020603050405020304" pitchFamily="18" charset="0"/>
                <a:cs typeface="Times New Roman" panose="02020603050405020304" pitchFamily="18" charset="0"/>
              </a:rPr>
              <a:t>hệ</a:t>
            </a:r>
            <a:r>
              <a:rPr lang="en-US" sz="2600" dirty="0">
                <a:solidFill>
                  <a:srgbClr val="00B0F0"/>
                </a:solidFill>
                <a:latin typeface="Times New Roman" panose="02020603050405020304" pitchFamily="18" charset="0"/>
                <a:cs typeface="Times New Roman" panose="02020603050405020304" pitchFamily="18" charset="0"/>
              </a:rPr>
              <a:t> </a:t>
            </a:r>
            <a:r>
              <a:rPr lang="en-US" sz="2600" dirty="0" err="1">
                <a:solidFill>
                  <a:srgbClr val="00B0F0"/>
                </a:solidFill>
                <a:latin typeface="Times New Roman" panose="02020603050405020304" pitchFamily="18" charset="0"/>
                <a:cs typeface="Times New Roman" panose="02020603050405020304" pitchFamily="18" charset="0"/>
              </a:rPr>
              <a:t>thống:</a:t>
            </a:r>
            <a:r>
              <a:rPr lang="en-US" sz="2600" dirty="0" err="1">
                <a:solidFill>
                  <a:schemeClr val="bg1"/>
                </a:solidFill>
                <a:latin typeface="Times New Roman" panose="02020603050405020304" pitchFamily="18" charset="0"/>
                <a:cs typeface="Times New Roman" panose="02020603050405020304" pitchFamily="18" charset="0"/>
              </a:rPr>
              <a:t>tại</a:t>
            </a:r>
            <a:r>
              <a:rPr lang="en-US" sz="26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cs typeface="Times New Roman" panose="02020603050405020304" pitchFamily="18" charset="0"/>
              </a:rPr>
              <a:t>địa</a:t>
            </a:r>
            <a:r>
              <a:rPr lang="en-US" sz="2200" dirty="0">
                <a:solidFill>
                  <a:schemeClr val="bg1"/>
                </a:solidFill>
                <a:cs typeface="Times New Roman" panose="02020603050405020304" pitchFamily="18" charset="0"/>
              </a:rPr>
              <a:t> </a:t>
            </a:r>
            <a:r>
              <a:rPr lang="en-US" sz="2200" dirty="0" err="1">
                <a:solidFill>
                  <a:schemeClr val="bg1"/>
                </a:solidFill>
                <a:cs typeface="Times New Roman" panose="02020603050405020304" pitchFamily="18" charset="0"/>
              </a:rPr>
              <a:t>chỉ</a:t>
            </a:r>
            <a:r>
              <a:rPr lang="en-US" sz="2200" dirty="0">
                <a:solidFill>
                  <a:schemeClr val="bg1"/>
                </a:solidFill>
                <a:cs typeface="Times New Roman" panose="02020603050405020304" pitchFamily="18" charset="0"/>
              </a:rPr>
              <a:t>:</a:t>
            </a:r>
          </a:p>
        </p:txBody>
      </p:sp>
      <p:sp>
        <p:nvSpPr>
          <p:cNvPr id="13" name="TextBox 12">
            <a:extLst>
              <a:ext uri="{FF2B5EF4-FFF2-40B4-BE49-F238E27FC236}">
                <a16:creationId xmlns:a16="http://schemas.microsoft.com/office/drawing/2014/main" id="{B4BC2FEC-453E-E790-85E8-11C960A34763}"/>
              </a:ext>
            </a:extLst>
          </p:cNvPr>
          <p:cNvSpPr txBox="1"/>
          <p:nvPr/>
        </p:nvSpPr>
        <p:spPr>
          <a:xfrm>
            <a:off x="5604650" y="888410"/>
            <a:ext cx="5371203" cy="430887"/>
          </a:xfrm>
          <a:prstGeom prst="rect">
            <a:avLst/>
          </a:prstGeom>
          <a:noFill/>
        </p:spPr>
        <p:txBody>
          <a:bodyPr wrap="square">
            <a:spAutoFit/>
          </a:bodyPr>
          <a:lstStyle/>
          <a:p>
            <a:r>
              <a:rPr lang="en-US" sz="2200" dirty="0">
                <a:latin typeface="Times New Roman" panose="02020603050405020304" pitchFamily="18" charset="0"/>
                <a:cs typeface="Times New Roman" panose="02020603050405020304" pitchFamily="18" charset="0"/>
              </a:rPr>
              <a:t>https://tttm.binhphuoc.gov.vn/sso/#/login</a:t>
            </a:r>
          </a:p>
        </p:txBody>
      </p:sp>
      <p:sp>
        <p:nvSpPr>
          <p:cNvPr id="22" name="TextBox 21">
            <a:extLst>
              <a:ext uri="{FF2B5EF4-FFF2-40B4-BE49-F238E27FC236}">
                <a16:creationId xmlns:a16="http://schemas.microsoft.com/office/drawing/2014/main" id="{EFEAB2FC-8CE5-1089-2549-2408994C7057}"/>
              </a:ext>
            </a:extLst>
          </p:cNvPr>
          <p:cNvSpPr txBox="1"/>
          <p:nvPr/>
        </p:nvSpPr>
        <p:spPr>
          <a:xfrm>
            <a:off x="0" y="1917030"/>
            <a:ext cx="3817878" cy="827021"/>
          </a:xfrm>
          <a:prstGeom prst="rect">
            <a:avLst/>
          </a:prstGeom>
          <a:noFill/>
        </p:spPr>
        <p:txBody>
          <a:bodyPr wrap="square" rtlCol="0">
            <a:spAutoFit/>
          </a:bodyPr>
          <a:lstStyle/>
          <a:p>
            <a:pPr>
              <a:lnSpc>
                <a:spcPct val="110000"/>
              </a:lnSpc>
            </a:pPr>
            <a:r>
              <a:rPr lang="en-US" sz="1600" b="1" dirty="0" err="1">
                <a:latin typeface="Times New Roman" panose="02020603050405020304" pitchFamily="18" charset="0"/>
                <a:cs typeface="Times New Roman" panose="02020603050405020304" pitchFamily="18" charset="0"/>
              </a:rPr>
              <a:t>Bước</a:t>
            </a:r>
            <a:r>
              <a:rPr lang="en-US" sz="1600" b="1" dirty="0">
                <a:latin typeface="Times New Roman" panose="02020603050405020304" pitchFamily="18" charset="0"/>
                <a:cs typeface="Times New Roman" panose="02020603050405020304" pitchFamily="18" charset="0"/>
              </a:rPr>
              <a:t> 1</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Truy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cập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đường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dẫn</a:t>
            </a:r>
            <a:r>
              <a:rPr lang="en-US" sz="1600" dirty="0">
                <a:latin typeface="Times New Roman" panose="02020603050405020304" pitchFamily="18" charset="0"/>
                <a:cs typeface="Times New Roman" panose="02020603050405020304" pitchFamily="18" charset="0"/>
              </a:rPr>
              <a:t> </a:t>
            </a:r>
          </a:p>
          <a:p>
            <a:pPr>
              <a:lnSpc>
                <a:spcPct val="110000"/>
              </a:lnSpc>
            </a:pPr>
            <a:r>
              <a:rPr lang="en-US" sz="1600" dirty="0">
                <a:latin typeface="Times New Roman" panose="02020603050405020304" pitchFamily="18" charset="0"/>
                <a:cs typeface="Times New Roman" panose="02020603050405020304" pitchFamily="18" charset="0"/>
              </a:rPr>
              <a:t> </a:t>
            </a:r>
            <a:r>
              <a:rPr lang="en-US" sz="1600" dirty="0">
                <a:solidFill>
                  <a:srgbClr val="ED1C24"/>
                </a:solidFill>
                <a:latin typeface="Times New Roman" panose="02020603050405020304" pitchFamily="18" charset="0"/>
                <a:cs typeface="Times New Roman" panose="02020603050405020304" pitchFamily="18" charset="0"/>
              </a:rPr>
              <a:t>https://tttm.binhphuoc.gov.vn/sso/#/login</a:t>
            </a:r>
          </a:p>
          <a:p>
            <a:pPr>
              <a:lnSpc>
                <a:spcPct val="110000"/>
              </a:lnSpc>
            </a:pPr>
            <a:endParaRPr lang="en-US" sz="1200"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5790B665-F3BF-6377-D2E0-C996E64D7993}"/>
              </a:ext>
            </a:extLst>
          </p:cNvPr>
          <p:cNvSpPr txBox="1"/>
          <p:nvPr/>
        </p:nvSpPr>
        <p:spPr>
          <a:xfrm>
            <a:off x="628" y="2808574"/>
            <a:ext cx="3124467" cy="620426"/>
          </a:xfrm>
          <a:prstGeom prst="rect">
            <a:avLst/>
          </a:prstGeom>
          <a:noFill/>
        </p:spPr>
        <p:txBody>
          <a:bodyPr wrap="square" rtlCol="0">
            <a:spAutoFit/>
          </a:bodyPr>
          <a:lstStyle/>
          <a:p>
            <a:pPr>
              <a:lnSpc>
                <a:spcPct val="110000"/>
              </a:lnSpc>
            </a:pPr>
            <a:r>
              <a:rPr lang="en-US" sz="1600" b="1" dirty="0" err="1">
                <a:latin typeface="Times New Roman" panose="02020603050405020304" pitchFamily="18" charset="0"/>
                <a:cs typeface="Times New Roman" panose="02020603050405020304" pitchFamily="18" charset="0"/>
              </a:rPr>
              <a:t>Bước</a:t>
            </a:r>
            <a:r>
              <a:rPr lang="en-US" sz="1600" b="1" dirty="0">
                <a:latin typeface="Times New Roman" panose="02020603050405020304" pitchFamily="18" charset="0"/>
                <a:cs typeface="Times New Roman" panose="02020603050405020304" pitchFamily="18" charset="0"/>
              </a:rPr>
              <a:t> 2</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Điền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thông</a:t>
            </a:r>
            <a:r>
              <a:rPr lang="en-US" sz="1600" dirty="0">
                <a:latin typeface="Times New Roman" panose="02020603050405020304" pitchFamily="18" charset="0"/>
                <a:cs typeface="Times New Roman" panose="02020603050405020304" pitchFamily="18" charset="0"/>
              </a:rPr>
              <a:t> tin </a:t>
            </a:r>
            <a:r>
              <a:rPr lang="en-US" sz="1600" dirty="0" err="1">
                <a:latin typeface="Times New Roman" panose="02020603050405020304" pitchFamily="18" charset="0"/>
                <a:cs typeface="Times New Roman" panose="02020603050405020304" pitchFamily="18" charset="0"/>
              </a:rPr>
              <a:t>tài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khoản</a:t>
            </a:r>
            <a:r>
              <a:rPr lang="en-US" sz="1600" dirty="0">
                <a:latin typeface="Times New Roman" panose="02020603050405020304" pitchFamily="18" charset="0"/>
                <a:cs typeface="Times New Roman" panose="02020603050405020304" pitchFamily="18" charset="0"/>
              </a:rPr>
              <a:t>      =&gt; Click </a:t>
            </a:r>
            <a:r>
              <a:rPr lang="en-US" sz="1600" b="1" dirty="0" err="1">
                <a:solidFill>
                  <a:srgbClr val="00B0F0"/>
                </a:solidFill>
                <a:latin typeface="Times New Roman" panose="02020603050405020304" pitchFamily="18" charset="0"/>
                <a:cs typeface="Times New Roman" panose="02020603050405020304" pitchFamily="18" charset="0"/>
              </a:rPr>
              <a:t>Đăng</a:t>
            </a:r>
            <a:r>
              <a:rPr lang="en-US" sz="1600" b="1" dirty="0">
                <a:solidFill>
                  <a:srgbClr val="00B0F0"/>
                </a:solidFill>
                <a:latin typeface="Times New Roman" panose="02020603050405020304" pitchFamily="18" charset="0"/>
                <a:cs typeface="Times New Roman" panose="02020603050405020304" pitchFamily="18" charset="0"/>
              </a:rPr>
              <a:t> </a:t>
            </a:r>
            <a:r>
              <a:rPr lang="en-US" sz="1600" b="1" dirty="0" err="1">
                <a:solidFill>
                  <a:srgbClr val="00B0F0"/>
                </a:solidFill>
                <a:latin typeface="Times New Roman" panose="02020603050405020304" pitchFamily="18" charset="0"/>
                <a:cs typeface="Times New Roman" panose="02020603050405020304" pitchFamily="18" charset="0"/>
              </a:rPr>
              <a:t>nhập</a:t>
            </a:r>
            <a:endParaRPr lang="en-US" sz="1600" b="1" dirty="0">
              <a:solidFill>
                <a:srgbClr val="00B0F0"/>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8DDC09B6-8AF6-9232-7177-4D0A176C8EBE}"/>
              </a:ext>
            </a:extLst>
          </p:cNvPr>
          <p:cNvSpPr txBox="1"/>
          <p:nvPr/>
        </p:nvSpPr>
        <p:spPr>
          <a:xfrm>
            <a:off x="0" y="3568258"/>
            <a:ext cx="3199771" cy="620426"/>
          </a:xfrm>
          <a:prstGeom prst="rect">
            <a:avLst/>
          </a:prstGeom>
          <a:noFill/>
        </p:spPr>
        <p:txBody>
          <a:bodyPr wrap="square" rtlCol="0">
            <a:spAutoFit/>
          </a:bodyPr>
          <a:lstStyle/>
          <a:p>
            <a:pPr>
              <a:lnSpc>
                <a:spcPct val="110000"/>
              </a:lnSpc>
            </a:pPr>
            <a:r>
              <a:rPr lang="en-US" sz="1600" b="1" dirty="0" err="1">
                <a:latin typeface="Times New Roman" panose="02020603050405020304" pitchFamily="18" charset="0"/>
                <a:cs typeface="Times New Roman" panose="02020603050405020304" pitchFamily="18" charset="0"/>
              </a:rPr>
              <a:t>Bước</a:t>
            </a:r>
            <a:r>
              <a:rPr lang="en-US" sz="1600" b="1" dirty="0">
                <a:latin typeface="Times New Roman" panose="02020603050405020304" pitchFamily="18" charset="0"/>
                <a:cs typeface="Times New Roman" panose="02020603050405020304" pitchFamily="18" charset="0"/>
              </a:rPr>
              <a:t> 3</a:t>
            </a:r>
            <a:r>
              <a:rPr lang="en-US" sz="1600" dirty="0">
                <a:latin typeface="Times New Roman" panose="02020603050405020304" pitchFamily="18" charset="0"/>
                <a:cs typeface="Times New Roman" panose="02020603050405020304" pitchFamily="18" charset="0"/>
              </a:rPr>
              <a:t>: Click </a:t>
            </a:r>
            <a:r>
              <a:rPr lang="en-US" sz="1600" dirty="0" err="1">
                <a:latin typeface="Times New Roman" panose="02020603050405020304" pitchFamily="18" charset="0"/>
                <a:cs typeface="Times New Roman" panose="02020603050405020304" pitchFamily="18" charset="0"/>
              </a:rPr>
              <a:t>chọn</a:t>
            </a:r>
            <a:r>
              <a:rPr lang="en-US" sz="1600" dirty="0">
                <a:latin typeface="Times New Roman" panose="02020603050405020304" pitchFamily="18" charset="0"/>
                <a:cs typeface="Times New Roman" panose="02020603050405020304" pitchFamily="18" charset="0"/>
              </a:rPr>
              <a:t> </a:t>
            </a:r>
            <a:r>
              <a:rPr lang="en-US" sz="1600" b="1" dirty="0">
                <a:solidFill>
                  <a:srgbClr val="FF0000"/>
                </a:solidFill>
                <a:latin typeface="Times New Roman" panose="02020603050405020304" pitchFamily="18" charset="0"/>
                <a:cs typeface="Times New Roman" panose="02020603050405020304" pitchFamily="18" charset="0"/>
              </a:rPr>
              <a:t>Hoạt </a:t>
            </a:r>
            <a:r>
              <a:rPr lang="en-US" sz="1600" b="1" dirty="0" err="1">
                <a:solidFill>
                  <a:srgbClr val="FF0000"/>
                </a:solidFill>
                <a:latin typeface="Times New Roman" panose="02020603050405020304" pitchFamily="18" charset="0"/>
                <a:cs typeface="Times New Roman" panose="02020603050405020304" pitchFamily="18" charset="0"/>
              </a:rPr>
              <a:t>động</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phát</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thanh</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cơ</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sở</a:t>
            </a:r>
            <a:endParaRPr lang="en-US" sz="1600" b="1" i="1" dirty="0">
              <a:solidFill>
                <a:srgbClr val="FF000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45DA94F2-0EC9-7B9A-E344-69750CEF8DCC}"/>
              </a:ext>
            </a:extLst>
          </p:cNvPr>
          <p:cNvPicPr>
            <a:picLocks noChangeAspect="1"/>
          </p:cNvPicPr>
          <p:nvPr/>
        </p:nvPicPr>
        <p:blipFill>
          <a:blip r:embed="rId3"/>
          <a:stretch>
            <a:fillRect/>
          </a:stretch>
        </p:blipFill>
        <p:spPr>
          <a:xfrm>
            <a:off x="3656073" y="1909228"/>
            <a:ext cx="7210823" cy="4060362"/>
          </a:xfrm>
          <a:prstGeom prst="rect">
            <a:avLst/>
          </a:prstGeom>
        </p:spPr>
      </p:pic>
      <p:pic>
        <p:nvPicPr>
          <p:cNvPr id="8" name="Picture 7">
            <a:extLst>
              <a:ext uri="{FF2B5EF4-FFF2-40B4-BE49-F238E27FC236}">
                <a16:creationId xmlns:a16="http://schemas.microsoft.com/office/drawing/2014/main" id="{5F70633F-97EA-386A-ECEC-9C17C44C79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66271" y="2769944"/>
            <a:ext cx="5825211" cy="3264169"/>
          </a:xfrm>
          <a:prstGeom prst="rect">
            <a:avLst/>
          </a:prstGeom>
          <a:effectLst>
            <a:outerShdw blurRad="482600" sx="102000" sy="102000" algn="ctr" rotWithShape="0">
              <a:prstClr val="black">
                <a:alpha val="40000"/>
              </a:prstClr>
            </a:outerShdw>
          </a:effectLst>
        </p:spPr>
      </p:pic>
      <p:pic>
        <p:nvPicPr>
          <p:cNvPr id="12" name="Picture 11">
            <a:extLst>
              <a:ext uri="{FF2B5EF4-FFF2-40B4-BE49-F238E27FC236}">
                <a16:creationId xmlns:a16="http://schemas.microsoft.com/office/drawing/2014/main" id="{0CECAF8E-A6D0-7202-734C-9D5812C7A217}"/>
              </a:ext>
            </a:extLst>
          </p:cNvPr>
          <p:cNvPicPr>
            <a:picLocks noChangeAspect="1"/>
          </p:cNvPicPr>
          <p:nvPr/>
        </p:nvPicPr>
        <p:blipFill>
          <a:blip r:embed="rId5"/>
          <a:stretch>
            <a:fillRect/>
          </a:stretch>
        </p:blipFill>
        <p:spPr>
          <a:xfrm>
            <a:off x="7313574" y="3066621"/>
            <a:ext cx="4009624" cy="2394304"/>
          </a:xfrm>
          <a:prstGeom prst="rect">
            <a:avLst/>
          </a:prstGeom>
        </p:spPr>
      </p:pic>
    </p:spTree>
    <p:extLst>
      <p:ext uri="{BB962C8B-B14F-4D97-AF65-F5344CB8AC3E}">
        <p14:creationId xmlns:p14="http://schemas.microsoft.com/office/powerpoint/2010/main" val="1272360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Mobifone 01">
      <a:dk1>
        <a:sysClr val="windowText" lastClr="000000"/>
      </a:dk1>
      <a:lt1>
        <a:sysClr val="window" lastClr="FFFFFF"/>
      </a:lt1>
      <a:dk2>
        <a:srgbClr val="44546A"/>
      </a:dk2>
      <a:lt2>
        <a:srgbClr val="E7E6E6"/>
      </a:lt2>
      <a:accent1>
        <a:srgbClr val="004680"/>
      </a:accent1>
      <a:accent2>
        <a:srgbClr val="0062B3"/>
      </a:accent2>
      <a:accent3>
        <a:srgbClr val="007EE6"/>
      </a:accent3>
      <a:accent4>
        <a:srgbClr val="1A97FF"/>
      </a:accent4>
      <a:accent5>
        <a:srgbClr val="4DAEFF"/>
      </a:accent5>
      <a:accent6>
        <a:srgbClr val="ED1C24"/>
      </a:accent6>
      <a:hlink>
        <a:srgbClr val="5D9CEC"/>
      </a:hlink>
      <a:folHlink>
        <a:srgbClr val="AC92E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Mobifone 01">
      <a:dk1>
        <a:sysClr val="windowText" lastClr="000000"/>
      </a:dk1>
      <a:lt1>
        <a:sysClr val="window" lastClr="FFFFFF"/>
      </a:lt1>
      <a:dk2>
        <a:srgbClr val="44546A"/>
      </a:dk2>
      <a:lt2>
        <a:srgbClr val="E7E6E6"/>
      </a:lt2>
      <a:accent1>
        <a:srgbClr val="004680"/>
      </a:accent1>
      <a:accent2>
        <a:srgbClr val="0062B3"/>
      </a:accent2>
      <a:accent3>
        <a:srgbClr val="007EE6"/>
      </a:accent3>
      <a:accent4>
        <a:srgbClr val="1A97FF"/>
      </a:accent4>
      <a:accent5>
        <a:srgbClr val="4DAEFF"/>
      </a:accent5>
      <a:accent6>
        <a:srgbClr val="ED1C24"/>
      </a:accent6>
      <a:hlink>
        <a:srgbClr val="5D9CEC"/>
      </a:hlink>
      <a:folHlink>
        <a:srgbClr val="AC92EC"/>
      </a:folHlink>
    </a:clrScheme>
    <a:fontScheme name="9Slide">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40300</TotalTime>
  <Words>2027</Words>
  <Application>Microsoft Macintosh PowerPoint</Application>
  <PresentationFormat>Widescreen</PresentationFormat>
  <Paragraphs>334</Paragraphs>
  <Slides>36</Slides>
  <Notes>21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36</vt:i4>
      </vt:variant>
    </vt:vector>
  </HeadingPairs>
  <TitlesOfParts>
    <vt:vector size="48" baseType="lpstr">
      <vt:lpstr>#9Slide02 Noi dung dai</vt:lpstr>
      <vt:lpstr>#9Slide02 Tieu de dai</vt:lpstr>
      <vt:lpstr>#VP02 Tieu de dai</vt:lpstr>
      <vt:lpstr>Arial</vt:lpstr>
      <vt:lpstr>Be Vietnam Pro</vt:lpstr>
      <vt:lpstr>Calibri</vt:lpstr>
      <vt:lpstr>Cambria</vt:lpstr>
      <vt:lpstr>Montserrat Black</vt:lpstr>
      <vt:lpstr>Times New Roman</vt:lpstr>
      <vt:lpstr>Wingdings</vt:lpstr>
      <vt:lpstr>Office Theme</vt:lpstr>
      <vt:lpstr>1_Office Theme</vt:lpstr>
      <vt:lpstr>PowerPoint Presentation</vt:lpstr>
      <vt:lpstr>NỘI DUNG</vt:lpstr>
      <vt:lpstr>PowerPoint Presentation</vt:lpstr>
      <vt:lpstr>CHỨC NĂNG HỆ THỐNG thông tin NGUỒN THEO QĐ 135</vt:lpstr>
      <vt:lpstr>KẾT NỐI THIẾT BỊ đầu cuối theo HD 2455</vt:lpstr>
      <vt:lpstr>PHÂN HỆ BẢNG TIN ĐIỆN TỬ CÔNG CỘNG theo hướng dẫn 2455</vt:lpstr>
      <vt:lpstr>CHỨC NĂNG CỦA HỆ THỐNG </vt:lpstr>
      <vt:lpstr>CHỨC NĂNG CỦA HỆ THỐNG </vt:lpstr>
      <vt:lpstr>CHỨC NĂNG CỦA HỆ THỐNG </vt:lpstr>
      <vt:lpstr>CHỨC NĂNG CỦA HỆ THỐNG </vt:lpstr>
      <vt:lpstr>CHỨC NĂNG CỦA HỆ THỐNG </vt:lpstr>
      <vt:lpstr>PowerPoint Presentation</vt:lpstr>
      <vt:lpstr>TẠO NGUỒN TIN VÀ PHÊ DUYỆT NGUỒN TIN</vt:lpstr>
      <vt:lpstr>TẠO NGUỒN TIN VÀ PHÊ DUYỆT NGUỒN TIN</vt:lpstr>
      <vt:lpstr>TẠO NGUỒN TIN VÀ PHÊ DUYỆT NGUỒN TIN</vt:lpstr>
      <vt:lpstr>TẠO NGUỒN TIN VÀ PHÊ DUYỆT NGUỒN TIN</vt:lpstr>
      <vt:lpstr>Tạo nguồn tin</vt:lpstr>
      <vt:lpstr>TẠO BẢN TIN PHÁT THANH</vt:lpstr>
      <vt:lpstr>PHÊ DUYỆT BẢN TIN PHÁT THANH</vt:lpstr>
      <vt:lpstr>Hủy Bản Tin </vt:lpstr>
      <vt:lpstr>PowerPoint Presentation</vt:lpstr>
      <vt:lpstr>Hoạt động BẢNG TIN ĐIỆN TỬ</vt:lpstr>
      <vt:lpstr>TẠO NGUỒN TIN VÀ PHÊ DUYỆT NGUỒN TIN</vt:lpstr>
      <vt:lpstr>TẠO NGUỒN TIN VÀ PHÊ DUYỆT NGUỒN TIN</vt:lpstr>
      <vt:lpstr>TẠO NGUỒN TIN VÀ PHÊ DUYỆT NGUỒN TIN</vt:lpstr>
      <vt:lpstr>TẠO BẢN TIN Điện Tử</vt:lpstr>
      <vt:lpstr>TẠO BẢN TIN ĐIỆN TỬ</vt:lpstr>
      <vt:lpstr>PHÊ DUYỆT BẢN TIN Điện tử</vt:lpstr>
      <vt:lpstr>Hủy Bản Tin </vt:lpstr>
      <vt:lpstr>Báo cáo</vt:lpstr>
      <vt:lpstr>Quản lý cơ sở: người dùng cấp huyện, xã</vt:lpstr>
      <vt:lpstr>Quản lý báo cáo – người dùng cấp tỉnh</vt:lpstr>
      <vt:lpstr>Quản trị hệ thống: người dùng cấp tỉnh</vt:lpstr>
      <vt:lpstr>Khuyến cáo</vt:lpstr>
      <vt:lpstr>Link tải tài liệu đào tạo</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Dinh Minh Vuong</cp:lastModifiedBy>
  <cp:revision>621</cp:revision>
  <dcterms:created xsi:type="dcterms:W3CDTF">2020-07-02T04:56:42Z</dcterms:created>
  <dcterms:modified xsi:type="dcterms:W3CDTF">2025-05-14T20:49:25Z</dcterms:modified>
  <cp:category>9Slide.vn</cp:category>
</cp:coreProperties>
</file>